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285" r:id="rId3"/>
    <p:sldId id="257" r:id="rId4"/>
    <p:sldId id="258" r:id="rId5"/>
    <p:sldId id="259" r:id="rId6"/>
    <p:sldId id="262" r:id="rId7"/>
    <p:sldId id="263" r:id="rId8"/>
    <p:sldId id="260" r:id="rId9"/>
    <p:sldId id="261" r:id="rId10"/>
    <p:sldId id="277" r:id="rId11"/>
    <p:sldId id="270" r:id="rId12"/>
    <p:sldId id="278" r:id="rId13"/>
    <p:sldId id="279" r:id="rId14"/>
    <p:sldId id="269" r:id="rId15"/>
    <p:sldId id="283" r:id="rId16"/>
    <p:sldId id="282" r:id="rId17"/>
    <p:sldId id="280" r:id="rId18"/>
    <p:sldId id="281" r:id="rId19"/>
    <p:sldId id="284" r:id="rId20"/>
    <p:sldId id="28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45" autoAdjust="0"/>
    <p:restoredTop sz="80947" autoAdjust="0"/>
  </p:normalViewPr>
  <p:slideViewPr>
    <p:cSldViewPr snapToGrid="0">
      <p:cViewPr varScale="1">
        <p:scale>
          <a:sx n="90" d="100"/>
          <a:sy n="90" d="100"/>
        </p:scale>
        <p:origin x="-126" y="-1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4794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/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/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D0B8004-D1CB-4E92-8557-F3AE0B2CE9DE}" type="presOf" srcId="{FDB6934D-A99B-406E-B3EA-7CFB589B396C}" destId="{72DEADD0-B40B-4144-A329-487E034F8677}" srcOrd="0" destOrd="0" presId="urn:microsoft.com/office/officeart/2005/8/layout/hProcess9"/>
    <dgm:cxn modelId="{481578B5-C2D8-4F83-AD9B-CE388D94987B}" type="presOf" srcId="{FF0179DD-07EC-46CB-93FF-A3B07779F8DF}" destId="{3875F102-DA91-4C31-9112-1824E460AD03}" srcOrd="0" destOrd="0" presId="urn:microsoft.com/office/officeart/2005/8/layout/hProcess9"/>
    <dgm:cxn modelId="{8B259C7C-FB49-4559-B599-E0E716140A2C}" type="presOf" srcId="{15345E5C-6935-4EAB-8CC4-A1490EBFD917}" destId="{A0647606-C1E3-49D0-9CD1-BC294BA38448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D17E4445-F0C5-4C6A-A569-AF09F6F9DDD6}" type="presOf" srcId="{4903AD73-15E1-4870-B527-7A03EFD3C873}" destId="{7C994B2C-9B51-4CB7-B616-2F1182B9422D}" srcOrd="0" destOrd="0" presId="urn:microsoft.com/office/officeart/2005/8/layout/hProcess9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8D595AEB-44BE-4A89-9D87-E113B50E154A}" type="presOf" srcId="{1518A338-474C-48AE-BB1E-88528F0FDA65}" destId="{9A981F31-EC91-4D7B-BCC0-8320E0F9C2E6}" srcOrd="0" destOrd="0" presId="urn:microsoft.com/office/officeart/2005/8/layout/hProcess9"/>
    <dgm:cxn modelId="{C9431310-B083-4FDB-852D-584F3CC28701}" type="presOf" srcId="{C9088701-4673-4EB7-AF16-5E1FB0746B67}" destId="{96701B94-0767-49E1-A156-4F40F84BCEA8}" srcOrd="0" destOrd="0" presId="urn:microsoft.com/office/officeart/2005/8/layout/hProcess9"/>
    <dgm:cxn modelId="{07686140-B909-4BB1-9BB8-E2529B32940F}" type="presOf" srcId="{698D6CBF-AD84-4048-82E3-DA1EFD26375E}" destId="{90DD01C2-72B8-409B-8DF1-F69044A2547B}" srcOrd="0" destOrd="0" presId="urn:microsoft.com/office/officeart/2005/8/layout/hProcess9"/>
    <dgm:cxn modelId="{3C79CD7C-6646-4FC0-909E-C080A2C2F3D5}" type="presOf" srcId="{177CD296-365C-4D54-9E94-88A10DD13778}" destId="{FC1D665A-78F6-4BB0-893A-D6A093A76F47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63D955C-5FFF-4693-A49A-5BC7FF7BD1B4}" type="presParOf" srcId="{FC1D665A-78F6-4BB0-893A-D6A093A76F47}" destId="{0A70A099-D2A3-4E42-B577-7FF74B795A00}" srcOrd="0" destOrd="0" presId="urn:microsoft.com/office/officeart/2005/8/layout/hProcess9"/>
    <dgm:cxn modelId="{B85584A9-FB7D-4938-8C4A-B22457914AA8}" type="presParOf" srcId="{FC1D665A-78F6-4BB0-893A-D6A093A76F47}" destId="{894D31DE-EDE6-4C30-8160-DB6F00E7A228}" srcOrd="1" destOrd="0" presId="urn:microsoft.com/office/officeart/2005/8/layout/hProcess9"/>
    <dgm:cxn modelId="{39D6A9F4-BAC5-4A4E-A8AD-F406371B6308}" type="presParOf" srcId="{894D31DE-EDE6-4C30-8160-DB6F00E7A228}" destId="{90DD01C2-72B8-409B-8DF1-F69044A2547B}" srcOrd="0" destOrd="0" presId="urn:microsoft.com/office/officeart/2005/8/layout/hProcess9"/>
    <dgm:cxn modelId="{92B01881-D8C0-4234-BB16-BE27AD4E3D03}" type="presParOf" srcId="{894D31DE-EDE6-4C30-8160-DB6F00E7A228}" destId="{85B55844-3DB2-408E-A2CB-82348E35B88B}" srcOrd="1" destOrd="0" presId="urn:microsoft.com/office/officeart/2005/8/layout/hProcess9"/>
    <dgm:cxn modelId="{005C2959-F778-4378-B192-EFE0B0B0648C}" type="presParOf" srcId="{894D31DE-EDE6-4C30-8160-DB6F00E7A228}" destId="{96701B94-0767-49E1-A156-4F40F84BCEA8}" srcOrd="2" destOrd="0" presId="urn:microsoft.com/office/officeart/2005/8/layout/hProcess9"/>
    <dgm:cxn modelId="{39340EA3-F78B-4D6D-B622-4E28D79F4E7D}" type="presParOf" srcId="{894D31DE-EDE6-4C30-8160-DB6F00E7A228}" destId="{4D407B74-A892-45D4-9438-010F4D54D76E}" srcOrd="3" destOrd="0" presId="urn:microsoft.com/office/officeart/2005/8/layout/hProcess9"/>
    <dgm:cxn modelId="{68638AEE-AC65-40EF-A28C-732B801482F3}" type="presParOf" srcId="{894D31DE-EDE6-4C30-8160-DB6F00E7A228}" destId="{A0647606-C1E3-49D0-9CD1-BC294BA38448}" srcOrd="4" destOrd="0" presId="urn:microsoft.com/office/officeart/2005/8/layout/hProcess9"/>
    <dgm:cxn modelId="{1013C3DF-9B3F-40C4-A941-4705D72292A9}" type="presParOf" srcId="{894D31DE-EDE6-4C30-8160-DB6F00E7A228}" destId="{A4E5351E-1544-46D8-A82D-F811B4BFC019}" srcOrd="5" destOrd="0" presId="urn:microsoft.com/office/officeart/2005/8/layout/hProcess9"/>
    <dgm:cxn modelId="{97FDBC85-F37F-4C66-9521-B001EC58D583}" type="presParOf" srcId="{894D31DE-EDE6-4C30-8160-DB6F00E7A228}" destId="{3875F102-DA91-4C31-9112-1824E460AD03}" srcOrd="6" destOrd="0" presId="urn:microsoft.com/office/officeart/2005/8/layout/hProcess9"/>
    <dgm:cxn modelId="{3E9B3EB9-9272-4E9B-B3A0-9EA660966C4C}" type="presParOf" srcId="{894D31DE-EDE6-4C30-8160-DB6F00E7A228}" destId="{09503A90-EA78-4758-98D7-A34FAA8AFBF1}" srcOrd="7" destOrd="0" presId="urn:microsoft.com/office/officeart/2005/8/layout/hProcess9"/>
    <dgm:cxn modelId="{DC3F1060-4767-4BB4-ABFD-49FAA54A1C40}" type="presParOf" srcId="{894D31DE-EDE6-4C30-8160-DB6F00E7A228}" destId="{7C994B2C-9B51-4CB7-B616-2F1182B9422D}" srcOrd="8" destOrd="0" presId="urn:microsoft.com/office/officeart/2005/8/layout/hProcess9"/>
    <dgm:cxn modelId="{DD68150E-B98B-483F-8896-E0657F158D03}" type="presParOf" srcId="{894D31DE-EDE6-4C30-8160-DB6F00E7A228}" destId="{EA4CE6B7-350B-4CE8-89E5-9463D95D6A1F}" srcOrd="9" destOrd="0" presId="urn:microsoft.com/office/officeart/2005/8/layout/hProcess9"/>
    <dgm:cxn modelId="{5959C85B-1A84-4C38-8B01-3B10C262E474}" type="presParOf" srcId="{894D31DE-EDE6-4C30-8160-DB6F00E7A228}" destId="{9A981F31-EC91-4D7B-BCC0-8320E0F9C2E6}" srcOrd="10" destOrd="0" presId="urn:microsoft.com/office/officeart/2005/8/layout/hProcess9"/>
    <dgm:cxn modelId="{57CFDA9E-163E-4E67-B274-43C76E1B25EE}" type="presParOf" srcId="{894D31DE-EDE6-4C30-8160-DB6F00E7A228}" destId="{8971B749-2CA5-4355-A684-EBCE95B91767}" srcOrd="11" destOrd="0" presId="urn:microsoft.com/office/officeart/2005/8/layout/hProcess9"/>
    <dgm:cxn modelId="{8DD3EA38-323D-4DD4-B74B-103807B4E055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/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/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898A90A-E589-43FA-8CBE-1137FD039472}" type="presOf" srcId="{1518A338-474C-48AE-BB1E-88528F0FDA65}" destId="{9A981F31-EC91-4D7B-BCC0-8320E0F9C2E6}" srcOrd="0" destOrd="0" presId="urn:microsoft.com/office/officeart/2005/8/layout/hProcess9"/>
    <dgm:cxn modelId="{45806855-3DDD-492C-A7B5-E95A8AE830E5}" type="presOf" srcId="{698D6CBF-AD84-4048-82E3-DA1EFD26375E}" destId="{90DD01C2-72B8-409B-8DF1-F69044A2547B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E9DBCA1C-42EB-4F33-9069-3DE8476D5D08}" type="presOf" srcId="{4903AD73-15E1-4870-B527-7A03EFD3C873}" destId="{7C994B2C-9B51-4CB7-B616-2F1182B9422D}" srcOrd="0" destOrd="0" presId="urn:microsoft.com/office/officeart/2005/8/layout/hProcess9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B6BF059F-A168-4A16-9F26-F3EF98DC714C}" type="presOf" srcId="{FF0179DD-07EC-46CB-93FF-A3B07779F8DF}" destId="{3875F102-DA91-4C31-9112-1824E460AD03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B46ACDCE-743C-4B1F-979A-14040810B7D2}" type="presOf" srcId="{FDB6934D-A99B-406E-B3EA-7CFB589B396C}" destId="{72DEADD0-B40B-4144-A329-487E034F8677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6FD11CE8-C7FB-4511-AAAA-2B303015D350}" type="presOf" srcId="{15345E5C-6935-4EAB-8CC4-A1490EBFD917}" destId="{A0647606-C1E3-49D0-9CD1-BC294BA38448}" srcOrd="0" destOrd="0" presId="urn:microsoft.com/office/officeart/2005/8/layout/hProcess9"/>
    <dgm:cxn modelId="{E73C42E8-0251-4369-81AD-BD976C380F3B}" type="presOf" srcId="{C9088701-4673-4EB7-AF16-5E1FB0746B67}" destId="{96701B94-0767-49E1-A156-4F40F84BCEA8}" srcOrd="0" destOrd="0" presId="urn:microsoft.com/office/officeart/2005/8/layout/hProcess9"/>
    <dgm:cxn modelId="{22518804-D909-4154-9BFA-1000D7201CCB}" type="presOf" srcId="{177CD296-365C-4D54-9E94-88A10DD13778}" destId="{FC1D665A-78F6-4BB0-893A-D6A093A76F47}" srcOrd="0" destOrd="0" presId="urn:microsoft.com/office/officeart/2005/8/layout/hProcess9"/>
    <dgm:cxn modelId="{261F2B09-63F3-4051-898A-87A2D6A954B9}" type="presParOf" srcId="{FC1D665A-78F6-4BB0-893A-D6A093A76F47}" destId="{0A70A099-D2A3-4E42-B577-7FF74B795A00}" srcOrd="0" destOrd="0" presId="urn:microsoft.com/office/officeart/2005/8/layout/hProcess9"/>
    <dgm:cxn modelId="{3B58ADBC-3A92-4543-AFCB-84A821C99CF9}" type="presParOf" srcId="{FC1D665A-78F6-4BB0-893A-D6A093A76F47}" destId="{894D31DE-EDE6-4C30-8160-DB6F00E7A228}" srcOrd="1" destOrd="0" presId="urn:microsoft.com/office/officeart/2005/8/layout/hProcess9"/>
    <dgm:cxn modelId="{B5A267D3-51A9-4FF6-90BB-1A23A1DB6E56}" type="presParOf" srcId="{894D31DE-EDE6-4C30-8160-DB6F00E7A228}" destId="{90DD01C2-72B8-409B-8DF1-F69044A2547B}" srcOrd="0" destOrd="0" presId="urn:microsoft.com/office/officeart/2005/8/layout/hProcess9"/>
    <dgm:cxn modelId="{18B59782-6DDF-47EF-A61A-683BCF16F630}" type="presParOf" srcId="{894D31DE-EDE6-4C30-8160-DB6F00E7A228}" destId="{85B55844-3DB2-408E-A2CB-82348E35B88B}" srcOrd="1" destOrd="0" presId="urn:microsoft.com/office/officeart/2005/8/layout/hProcess9"/>
    <dgm:cxn modelId="{9173D882-B55A-4DCA-9179-775614E2FC8E}" type="presParOf" srcId="{894D31DE-EDE6-4C30-8160-DB6F00E7A228}" destId="{96701B94-0767-49E1-A156-4F40F84BCEA8}" srcOrd="2" destOrd="0" presId="urn:microsoft.com/office/officeart/2005/8/layout/hProcess9"/>
    <dgm:cxn modelId="{7B2D2598-614D-4574-9837-46EBEF5905B2}" type="presParOf" srcId="{894D31DE-EDE6-4C30-8160-DB6F00E7A228}" destId="{4D407B74-A892-45D4-9438-010F4D54D76E}" srcOrd="3" destOrd="0" presId="urn:microsoft.com/office/officeart/2005/8/layout/hProcess9"/>
    <dgm:cxn modelId="{BC452D51-1E63-4952-89DF-C52C5037EC5F}" type="presParOf" srcId="{894D31DE-EDE6-4C30-8160-DB6F00E7A228}" destId="{A0647606-C1E3-49D0-9CD1-BC294BA38448}" srcOrd="4" destOrd="0" presId="urn:microsoft.com/office/officeart/2005/8/layout/hProcess9"/>
    <dgm:cxn modelId="{ADAFC2B6-0FCF-4CB8-AD69-1CB4066EBCAB}" type="presParOf" srcId="{894D31DE-EDE6-4C30-8160-DB6F00E7A228}" destId="{A4E5351E-1544-46D8-A82D-F811B4BFC019}" srcOrd="5" destOrd="0" presId="urn:microsoft.com/office/officeart/2005/8/layout/hProcess9"/>
    <dgm:cxn modelId="{BD86FB3C-0AF7-459B-827B-61826F289DB9}" type="presParOf" srcId="{894D31DE-EDE6-4C30-8160-DB6F00E7A228}" destId="{3875F102-DA91-4C31-9112-1824E460AD03}" srcOrd="6" destOrd="0" presId="urn:microsoft.com/office/officeart/2005/8/layout/hProcess9"/>
    <dgm:cxn modelId="{D6FDB5BF-F731-46F3-88B7-F138BD1F1796}" type="presParOf" srcId="{894D31DE-EDE6-4C30-8160-DB6F00E7A228}" destId="{09503A90-EA78-4758-98D7-A34FAA8AFBF1}" srcOrd="7" destOrd="0" presId="urn:microsoft.com/office/officeart/2005/8/layout/hProcess9"/>
    <dgm:cxn modelId="{6791D1D5-FCCD-408F-825D-AB86488514AD}" type="presParOf" srcId="{894D31DE-EDE6-4C30-8160-DB6F00E7A228}" destId="{7C994B2C-9B51-4CB7-B616-2F1182B9422D}" srcOrd="8" destOrd="0" presId="urn:microsoft.com/office/officeart/2005/8/layout/hProcess9"/>
    <dgm:cxn modelId="{1AE91B75-B9DB-4A61-BF19-60DF553A1134}" type="presParOf" srcId="{894D31DE-EDE6-4C30-8160-DB6F00E7A228}" destId="{EA4CE6B7-350B-4CE8-89E5-9463D95D6A1F}" srcOrd="9" destOrd="0" presId="urn:microsoft.com/office/officeart/2005/8/layout/hProcess9"/>
    <dgm:cxn modelId="{D56CBA4E-2CC3-4C3E-AC4A-342F7E151733}" type="presParOf" srcId="{894D31DE-EDE6-4C30-8160-DB6F00E7A228}" destId="{9A981F31-EC91-4D7B-BCC0-8320E0F9C2E6}" srcOrd="10" destOrd="0" presId="urn:microsoft.com/office/officeart/2005/8/layout/hProcess9"/>
    <dgm:cxn modelId="{95A956D9-FDDB-4F21-B895-4484110BDEF5}" type="presParOf" srcId="{894D31DE-EDE6-4C30-8160-DB6F00E7A228}" destId="{8971B749-2CA5-4355-A684-EBCE95B91767}" srcOrd="11" destOrd="0" presId="urn:microsoft.com/office/officeart/2005/8/layout/hProcess9"/>
    <dgm:cxn modelId="{D2255784-DAF2-4459-B5AF-285F36B6291D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/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/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BF3ABD-7BE5-496C-8F0B-463A60C9E3B8}" type="presOf" srcId="{698D6CBF-AD84-4048-82E3-DA1EFD26375E}" destId="{90DD01C2-72B8-409B-8DF1-F69044A2547B}" srcOrd="0" destOrd="0" presId="urn:microsoft.com/office/officeart/2005/8/layout/hProcess9"/>
    <dgm:cxn modelId="{A6AE7591-2BDF-4BCE-A786-34EDD2BFA65F}" type="presOf" srcId="{177CD296-365C-4D54-9E94-88A10DD13778}" destId="{FC1D665A-78F6-4BB0-893A-D6A093A76F47}" srcOrd="0" destOrd="0" presId="urn:microsoft.com/office/officeart/2005/8/layout/hProcess9"/>
    <dgm:cxn modelId="{7198E4A1-EC79-4837-999F-5E86E8DA9F0E}" type="presOf" srcId="{FF0179DD-07EC-46CB-93FF-A3B07779F8DF}" destId="{3875F102-DA91-4C31-9112-1824E460AD03}" srcOrd="0" destOrd="0" presId="urn:microsoft.com/office/officeart/2005/8/layout/hProcess9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9CBF30F7-C8C3-4F4A-A8EA-D5F555EC0CF2}" type="presOf" srcId="{1518A338-474C-48AE-BB1E-88528F0FDA65}" destId="{9A981F31-EC91-4D7B-BCC0-8320E0F9C2E6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250730CD-2174-40AF-9ADA-23AADC757252}" type="presOf" srcId="{FDB6934D-A99B-406E-B3EA-7CFB589B396C}" destId="{72DEADD0-B40B-4144-A329-487E034F8677}" srcOrd="0" destOrd="0" presId="urn:microsoft.com/office/officeart/2005/8/layout/hProcess9"/>
    <dgm:cxn modelId="{95D6F69D-80AE-4914-B62D-3A234C227315}" type="presOf" srcId="{15345E5C-6935-4EAB-8CC4-A1490EBFD917}" destId="{A0647606-C1E3-49D0-9CD1-BC294BA38448}" srcOrd="0" destOrd="0" presId="urn:microsoft.com/office/officeart/2005/8/layout/hProcess9"/>
    <dgm:cxn modelId="{75225736-5BDB-401B-B319-0575FF5127E1}" type="presOf" srcId="{4903AD73-15E1-4870-B527-7A03EFD3C873}" destId="{7C994B2C-9B51-4CB7-B616-2F1182B9422D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425BAD9D-4BEA-4E7B-A8FF-F2E666C47940}" type="presOf" srcId="{C9088701-4673-4EB7-AF16-5E1FB0746B67}" destId="{96701B94-0767-49E1-A156-4F40F84BCEA8}" srcOrd="0" destOrd="0" presId="urn:microsoft.com/office/officeart/2005/8/layout/hProcess9"/>
    <dgm:cxn modelId="{40C4BD87-E2C9-414C-9486-2D9EBA5F8331}" type="presParOf" srcId="{FC1D665A-78F6-4BB0-893A-D6A093A76F47}" destId="{0A70A099-D2A3-4E42-B577-7FF74B795A00}" srcOrd="0" destOrd="0" presId="urn:microsoft.com/office/officeart/2005/8/layout/hProcess9"/>
    <dgm:cxn modelId="{BC0482B4-725F-4C3F-A139-1AA851646B2A}" type="presParOf" srcId="{FC1D665A-78F6-4BB0-893A-D6A093A76F47}" destId="{894D31DE-EDE6-4C30-8160-DB6F00E7A228}" srcOrd="1" destOrd="0" presId="urn:microsoft.com/office/officeart/2005/8/layout/hProcess9"/>
    <dgm:cxn modelId="{5EBF78CB-87C1-46DF-ABA0-5F1042720D8A}" type="presParOf" srcId="{894D31DE-EDE6-4C30-8160-DB6F00E7A228}" destId="{90DD01C2-72B8-409B-8DF1-F69044A2547B}" srcOrd="0" destOrd="0" presId="urn:microsoft.com/office/officeart/2005/8/layout/hProcess9"/>
    <dgm:cxn modelId="{C63AD736-0C84-4AFC-97EA-1DB0D7E89CC8}" type="presParOf" srcId="{894D31DE-EDE6-4C30-8160-DB6F00E7A228}" destId="{85B55844-3DB2-408E-A2CB-82348E35B88B}" srcOrd="1" destOrd="0" presId="urn:microsoft.com/office/officeart/2005/8/layout/hProcess9"/>
    <dgm:cxn modelId="{D9227653-A269-4425-A939-DF32867F8DD2}" type="presParOf" srcId="{894D31DE-EDE6-4C30-8160-DB6F00E7A228}" destId="{96701B94-0767-49E1-A156-4F40F84BCEA8}" srcOrd="2" destOrd="0" presId="urn:microsoft.com/office/officeart/2005/8/layout/hProcess9"/>
    <dgm:cxn modelId="{446EC0C7-4D72-4A95-AEA6-8996C0E20B65}" type="presParOf" srcId="{894D31DE-EDE6-4C30-8160-DB6F00E7A228}" destId="{4D407B74-A892-45D4-9438-010F4D54D76E}" srcOrd="3" destOrd="0" presId="urn:microsoft.com/office/officeart/2005/8/layout/hProcess9"/>
    <dgm:cxn modelId="{EACBF6AC-407C-416C-A6DA-592EF0833D76}" type="presParOf" srcId="{894D31DE-EDE6-4C30-8160-DB6F00E7A228}" destId="{A0647606-C1E3-49D0-9CD1-BC294BA38448}" srcOrd="4" destOrd="0" presId="urn:microsoft.com/office/officeart/2005/8/layout/hProcess9"/>
    <dgm:cxn modelId="{138DC6CB-3F02-4F36-85B2-CCF86CE8611E}" type="presParOf" srcId="{894D31DE-EDE6-4C30-8160-DB6F00E7A228}" destId="{A4E5351E-1544-46D8-A82D-F811B4BFC019}" srcOrd="5" destOrd="0" presId="urn:microsoft.com/office/officeart/2005/8/layout/hProcess9"/>
    <dgm:cxn modelId="{82D2C736-FE8B-4390-85EB-BF909365CD69}" type="presParOf" srcId="{894D31DE-EDE6-4C30-8160-DB6F00E7A228}" destId="{3875F102-DA91-4C31-9112-1824E460AD03}" srcOrd="6" destOrd="0" presId="urn:microsoft.com/office/officeart/2005/8/layout/hProcess9"/>
    <dgm:cxn modelId="{2EA050CB-EAE1-4D82-8D11-5368929E81AD}" type="presParOf" srcId="{894D31DE-EDE6-4C30-8160-DB6F00E7A228}" destId="{09503A90-EA78-4758-98D7-A34FAA8AFBF1}" srcOrd="7" destOrd="0" presId="urn:microsoft.com/office/officeart/2005/8/layout/hProcess9"/>
    <dgm:cxn modelId="{9650869D-2DB8-491E-99B7-58213D3057CB}" type="presParOf" srcId="{894D31DE-EDE6-4C30-8160-DB6F00E7A228}" destId="{7C994B2C-9B51-4CB7-B616-2F1182B9422D}" srcOrd="8" destOrd="0" presId="urn:microsoft.com/office/officeart/2005/8/layout/hProcess9"/>
    <dgm:cxn modelId="{7EC0E3BB-2349-4831-B919-9E4B8717A371}" type="presParOf" srcId="{894D31DE-EDE6-4C30-8160-DB6F00E7A228}" destId="{EA4CE6B7-350B-4CE8-89E5-9463D95D6A1F}" srcOrd="9" destOrd="0" presId="urn:microsoft.com/office/officeart/2005/8/layout/hProcess9"/>
    <dgm:cxn modelId="{606FD1BC-0D27-40B1-BA6C-5338DD5C211F}" type="presParOf" srcId="{894D31DE-EDE6-4C30-8160-DB6F00E7A228}" destId="{9A981F31-EC91-4D7B-BCC0-8320E0F9C2E6}" srcOrd="10" destOrd="0" presId="urn:microsoft.com/office/officeart/2005/8/layout/hProcess9"/>
    <dgm:cxn modelId="{0E6EC6DD-B286-4524-B4A0-FC33113977B0}" type="presParOf" srcId="{894D31DE-EDE6-4C30-8160-DB6F00E7A228}" destId="{8971B749-2CA5-4355-A684-EBCE95B91767}" srcOrd="11" destOrd="0" presId="urn:microsoft.com/office/officeart/2005/8/layout/hProcess9"/>
    <dgm:cxn modelId="{3E36B2A1-ED19-426A-A5DB-E1D1A3161D02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77CD296-365C-4D54-9E94-88A10DD13778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8D6CBF-AD84-4048-82E3-DA1EFD26375E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XML/JSON </a:t>
          </a:r>
          <a:r>
            <a:rPr lang="de-DE" dirty="0" err="1" smtClean="0"/>
            <a:t>Dump</a:t>
          </a:r>
          <a:endParaRPr lang="en-US" dirty="0"/>
        </a:p>
      </dgm:t>
    </dgm:pt>
    <dgm:pt modelId="{8FC696A9-7013-4D33-AD55-6AC0B6561883}" type="parTrans" cxnId="{ACDD7CC0-6023-4DEF-989E-A05A75EAC66E}">
      <dgm:prSet/>
      <dgm:spPr/>
      <dgm:t>
        <a:bodyPr/>
        <a:lstStyle/>
        <a:p>
          <a:endParaRPr lang="en-US"/>
        </a:p>
      </dgm:t>
    </dgm:pt>
    <dgm:pt modelId="{003355F8-3D90-4762-AD02-239EF33254CC}" type="sibTrans" cxnId="{ACDD7CC0-6023-4DEF-989E-A05A75EAC66E}">
      <dgm:prSet/>
      <dgm:spPr/>
      <dgm:t>
        <a:bodyPr/>
        <a:lstStyle/>
        <a:p>
          <a:endParaRPr lang="en-US"/>
        </a:p>
      </dgm:t>
    </dgm:pt>
    <dgm:pt modelId="{15345E5C-6935-4EAB-8CC4-A1490EBFD91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smtClean="0"/>
            <a:t>Feature CSV</a:t>
          </a:r>
          <a:endParaRPr lang="en-US" dirty="0"/>
        </a:p>
      </dgm:t>
    </dgm:pt>
    <dgm:pt modelId="{2C4552C6-54FC-41E2-9389-1B535A14D1A9}" type="parTrans" cxnId="{15904F14-E7DA-4E68-B8BB-0EFC42092B64}">
      <dgm:prSet/>
      <dgm:spPr/>
      <dgm:t>
        <a:bodyPr/>
        <a:lstStyle/>
        <a:p>
          <a:endParaRPr lang="en-US"/>
        </a:p>
      </dgm:t>
    </dgm:pt>
    <dgm:pt modelId="{0F2897B0-A77B-4501-BD22-1F0EA96A09CC}" type="sibTrans" cxnId="{15904F14-E7DA-4E68-B8BB-0EFC42092B64}">
      <dgm:prSet/>
      <dgm:spPr/>
      <dgm:t>
        <a:bodyPr/>
        <a:lstStyle/>
        <a:p>
          <a:endParaRPr lang="en-US"/>
        </a:p>
      </dgm:t>
    </dgm:pt>
    <dgm:pt modelId="{1518A338-474C-48AE-BB1E-88528F0FDA65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smtClean="0"/>
            <a:t>PHP </a:t>
          </a:r>
          <a:r>
            <a:rPr lang="de-DE" dirty="0" err="1" smtClean="0"/>
            <a:t>Suggester</a:t>
          </a:r>
          <a:endParaRPr lang="en-US" dirty="0"/>
        </a:p>
      </dgm:t>
    </dgm:pt>
    <dgm:pt modelId="{51ADC726-0559-4876-A6F0-731BF9194BD4}" type="parTrans" cxnId="{84C31860-8B6B-4C84-8ECF-85AD565B018B}">
      <dgm:prSet/>
      <dgm:spPr/>
      <dgm:t>
        <a:bodyPr/>
        <a:lstStyle/>
        <a:p>
          <a:endParaRPr lang="en-US"/>
        </a:p>
      </dgm:t>
    </dgm:pt>
    <dgm:pt modelId="{75FA5694-1B1F-4C9C-9046-F05C7C3CDAF7}" type="sibTrans" cxnId="{84C31860-8B6B-4C84-8ECF-85AD565B018B}">
      <dgm:prSet/>
      <dgm:spPr/>
      <dgm:t>
        <a:bodyPr/>
        <a:lstStyle/>
        <a:p>
          <a:endParaRPr lang="en-US"/>
        </a:p>
      </dgm:t>
    </dgm:pt>
    <dgm:pt modelId="{FDB6934D-A99B-406E-B3EA-7CFB589B396C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de-DE" dirty="0" err="1" smtClean="0"/>
            <a:t>Suggestions</a:t>
          </a:r>
          <a:endParaRPr lang="en-US" dirty="0"/>
        </a:p>
      </dgm:t>
    </dgm:pt>
    <dgm:pt modelId="{0083518B-3084-4952-B205-5AD09C6AFB39}" type="parTrans" cxnId="{555B799B-BD20-44CA-BCDA-47000DF67A18}">
      <dgm:prSet/>
      <dgm:spPr/>
      <dgm:t>
        <a:bodyPr/>
        <a:lstStyle/>
        <a:p>
          <a:endParaRPr lang="en-US"/>
        </a:p>
      </dgm:t>
    </dgm:pt>
    <dgm:pt modelId="{1D0B1F3C-5773-4C6D-96C1-D62231378A3E}" type="sibTrans" cxnId="{555B799B-BD20-44CA-BCDA-47000DF67A18}">
      <dgm:prSet/>
      <dgm:spPr/>
      <dgm:t>
        <a:bodyPr/>
        <a:lstStyle/>
        <a:p>
          <a:endParaRPr lang="en-US"/>
        </a:p>
      </dgm:t>
    </dgm:pt>
    <dgm:pt modelId="{C9088701-4673-4EB7-AF16-5E1FB0746B67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Dump</a:t>
          </a:r>
          <a:r>
            <a:rPr lang="de-DE" dirty="0" smtClean="0"/>
            <a:t> </a:t>
          </a:r>
          <a:r>
            <a:rPr lang="de-DE" dirty="0" err="1" smtClean="0"/>
            <a:t>parser</a:t>
          </a:r>
          <a:endParaRPr lang="en-US" dirty="0"/>
        </a:p>
      </dgm:t>
    </dgm:pt>
    <dgm:pt modelId="{00820A42-2F8E-4D1D-909D-E5F230904179}" type="parTrans" cxnId="{D2F8CA72-CB3D-453F-80BD-DFC7C517B2D0}">
      <dgm:prSet/>
      <dgm:spPr/>
      <dgm:t>
        <a:bodyPr/>
        <a:lstStyle/>
        <a:p>
          <a:endParaRPr lang="en-US"/>
        </a:p>
      </dgm:t>
    </dgm:pt>
    <dgm:pt modelId="{D03CCB54-0AF6-4D4A-8365-E995CAE1B560}" type="sibTrans" cxnId="{D2F8CA72-CB3D-453F-80BD-DFC7C517B2D0}">
      <dgm:prSet/>
      <dgm:spPr/>
      <dgm:t>
        <a:bodyPr/>
        <a:lstStyle/>
        <a:p>
          <a:endParaRPr lang="en-US"/>
        </a:p>
      </dgm:t>
    </dgm:pt>
    <dgm:pt modelId="{4903AD73-15E1-4870-B527-7A03EFD3C873}">
      <dgm:prSet/>
      <dgm:spPr/>
      <dgm:t>
        <a:bodyPr/>
        <a:lstStyle/>
        <a:p>
          <a:pPr rtl="0"/>
          <a:r>
            <a:rPr lang="de-DE" dirty="0" smtClean="0"/>
            <a:t>MySQL Table</a:t>
          </a:r>
          <a:endParaRPr lang="en-US" dirty="0"/>
        </a:p>
      </dgm:t>
    </dgm:pt>
    <dgm:pt modelId="{D73B8C01-ABC1-4753-9630-D68F2408C71B}" type="parTrans" cxnId="{F659A54E-912D-4A2C-995E-6467076C7579}">
      <dgm:prSet/>
      <dgm:spPr/>
      <dgm:t>
        <a:bodyPr/>
        <a:lstStyle/>
        <a:p>
          <a:endParaRPr lang="en-US"/>
        </a:p>
      </dgm:t>
    </dgm:pt>
    <dgm:pt modelId="{6CC77831-E987-40CE-8108-33DF27DAB8EA}" type="sibTrans" cxnId="{F659A54E-912D-4A2C-995E-6467076C7579}">
      <dgm:prSet/>
      <dgm:spPr/>
      <dgm:t>
        <a:bodyPr/>
        <a:lstStyle/>
        <a:p>
          <a:endParaRPr lang="en-US"/>
        </a:p>
      </dgm:t>
    </dgm:pt>
    <dgm:pt modelId="{FF0179DD-07EC-46CB-93FF-A3B07779F8DF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rtl="0"/>
          <a:r>
            <a:rPr lang="de-DE" dirty="0" err="1" smtClean="0"/>
            <a:t>Calculate</a:t>
          </a:r>
          <a:r>
            <a:rPr lang="de-DE" dirty="0" smtClean="0"/>
            <a:t> </a:t>
          </a:r>
          <a:r>
            <a:rPr lang="de-DE" dirty="0" err="1" smtClean="0"/>
            <a:t>Correlations</a:t>
          </a:r>
          <a:endParaRPr lang="en-US" dirty="0"/>
        </a:p>
      </dgm:t>
    </dgm:pt>
    <dgm:pt modelId="{89816D5E-BB5A-4D82-BE73-5FB0A25BCE10}" type="parTrans" cxnId="{F522FBCA-F252-4770-A734-CAEDEB5B3AA5}">
      <dgm:prSet/>
      <dgm:spPr/>
      <dgm:t>
        <a:bodyPr/>
        <a:lstStyle/>
        <a:p>
          <a:endParaRPr lang="en-US"/>
        </a:p>
      </dgm:t>
    </dgm:pt>
    <dgm:pt modelId="{33984E93-1EBC-45F4-B01B-DD7A2976DCDF}" type="sibTrans" cxnId="{F522FBCA-F252-4770-A734-CAEDEB5B3AA5}">
      <dgm:prSet/>
      <dgm:spPr/>
      <dgm:t>
        <a:bodyPr/>
        <a:lstStyle/>
        <a:p>
          <a:endParaRPr lang="en-US"/>
        </a:p>
      </dgm:t>
    </dgm:pt>
    <dgm:pt modelId="{FC1D665A-78F6-4BB0-893A-D6A093A76F47}" type="pres">
      <dgm:prSet presAssocID="{177CD296-365C-4D54-9E94-88A10DD1377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0A099-D2A3-4E42-B577-7FF74B795A00}" type="pres">
      <dgm:prSet presAssocID="{177CD296-365C-4D54-9E94-88A10DD13778}" presName="arrow" presStyleLbl="bgShp" presStyleIdx="0" presStyleCnt="1"/>
      <dgm:spPr/>
    </dgm:pt>
    <dgm:pt modelId="{894D31DE-EDE6-4C30-8160-DB6F00E7A228}" type="pres">
      <dgm:prSet presAssocID="{177CD296-365C-4D54-9E94-88A10DD13778}" presName="linearProcess" presStyleCnt="0"/>
      <dgm:spPr/>
    </dgm:pt>
    <dgm:pt modelId="{90DD01C2-72B8-409B-8DF1-F69044A2547B}" type="pres">
      <dgm:prSet presAssocID="{698D6CBF-AD84-4048-82E3-DA1EFD26375E}" presName="tex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B55844-3DB2-408E-A2CB-82348E35B88B}" type="pres">
      <dgm:prSet presAssocID="{003355F8-3D90-4762-AD02-239EF33254CC}" presName="sibTrans" presStyleCnt="0"/>
      <dgm:spPr/>
    </dgm:pt>
    <dgm:pt modelId="{96701B94-0767-49E1-A156-4F40F84BCEA8}" type="pres">
      <dgm:prSet presAssocID="{C9088701-4673-4EB7-AF16-5E1FB0746B67}" presName="text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407B74-A892-45D4-9438-010F4D54D76E}" type="pres">
      <dgm:prSet presAssocID="{D03CCB54-0AF6-4D4A-8365-E995CAE1B560}" presName="sibTrans" presStyleCnt="0"/>
      <dgm:spPr/>
    </dgm:pt>
    <dgm:pt modelId="{A0647606-C1E3-49D0-9CD1-BC294BA38448}" type="pres">
      <dgm:prSet presAssocID="{15345E5C-6935-4EAB-8CC4-A1490EBFD917}" presName="text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E5351E-1544-46D8-A82D-F811B4BFC019}" type="pres">
      <dgm:prSet presAssocID="{0F2897B0-A77B-4501-BD22-1F0EA96A09CC}" presName="sibTrans" presStyleCnt="0"/>
      <dgm:spPr/>
    </dgm:pt>
    <dgm:pt modelId="{3875F102-DA91-4C31-9112-1824E460AD03}" type="pres">
      <dgm:prSet presAssocID="{FF0179DD-07EC-46CB-93FF-A3B07779F8DF}" presName="text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503A90-EA78-4758-98D7-A34FAA8AFBF1}" type="pres">
      <dgm:prSet presAssocID="{33984E93-1EBC-45F4-B01B-DD7A2976DCDF}" presName="sibTrans" presStyleCnt="0"/>
      <dgm:spPr/>
    </dgm:pt>
    <dgm:pt modelId="{7C994B2C-9B51-4CB7-B616-2F1182B9422D}" type="pres">
      <dgm:prSet presAssocID="{4903AD73-15E1-4870-B527-7A03EFD3C873}" presName="text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CE6B7-350B-4CE8-89E5-9463D95D6A1F}" type="pres">
      <dgm:prSet presAssocID="{6CC77831-E987-40CE-8108-33DF27DAB8EA}" presName="sibTrans" presStyleCnt="0"/>
      <dgm:spPr/>
    </dgm:pt>
    <dgm:pt modelId="{9A981F31-EC91-4D7B-BCC0-8320E0F9C2E6}" type="pres">
      <dgm:prSet presAssocID="{1518A338-474C-48AE-BB1E-88528F0FDA65}" presName="text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1B749-2CA5-4355-A684-EBCE95B91767}" type="pres">
      <dgm:prSet presAssocID="{75FA5694-1B1F-4C9C-9046-F05C7C3CDAF7}" presName="sibTrans" presStyleCnt="0"/>
      <dgm:spPr/>
    </dgm:pt>
    <dgm:pt modelId="{72DEADD0-B40B-4144-A329-487E034F8677}" type="pres">
      <dgm:prSet presAssocID="{FDB6934D-A99B-406E-B3EA-7CFB589B396C}" presName="text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658F45-EBD0-4A0F-995A-5103DDEEC6B2}" type="presOf" srcId="{C9088701-4673-4EB7-AF16-5E1FB0746B67}" destId="{96701B94-0767-49E1-A156-4F40F84BCEA8}" srcOrd="0" destOrd="0" presId="urn:microsoft.com/office/officeart/2005/8/layout/hProcess9"/>
    <dgm:cxn modelId="{049D4A47-1EF5-4673-9ABB-F865FE59C638}" type="presOf" srcId="{698D6CBF-AD84-4048-82E3-DA1EFD26375E}" destId="{90DD01C2-72B8-409B-8DF1-F69044A2547B}" srcOrd="0" destOrd="0" presId="urn:microsoft.com/office/officeart/2005/8/layout/hProcess9"/>
    <dgm:cxn modelId="{D226AD1E-4890-4222-92AA-DFF48CE5B3B8}" type="presOf" srcId="{4903AD73-15E1-4870-B527-7A03EFD3C873}" destId="{7C994B2C-9B51-4CB7-B616-2F1182B9422D}" srcOrd="0" destOrd="0" presId="urn:microsoft.com/office/officeart/2005/8/layout/hProcess9"/>
    <dgm:cxn modelId="{ACDD7CC0-6023-4DEF-989E-A05A75EAC66E}" srcId="{177CD296-365C-4D54-9E94-88A10DD13778}" destId="{698D6CBF-AD84-4048-82E3-DA1EFD26375E}" srcOrd="0" destOrd="0" parTransId="{8FC696A9-7013-4D33-AD55-6AC0B6561883}" sibTransId="{003355F8-3D90-4762-AD02-239EF33254CC}"/>
    <dgm:cxn modelId="{D2F8CA72-CB3D-453F-80BD-DFC7C517B2D0}" srcId="{177CD296-365C-4D54-9E94-88A10DD13778}" destId="{C9088701-4673-4EB7-AF16-5E1FB0746B67}" srcOrd="1" destOrd="0" parTransId="{00820A42-2F8E-4D1D-909D-E5F230904179}" sibTransId="{D03CCB54-0AF6-4D4A-8365-E995CAE1B560}"/>
    <dgm:cxn modelId="{15904F14-E7DA-4E68-B8BB-0EFC42092B64}" srcId="{177CD296-365C-4D54-9E94-88A10DD13778}" destId="{15345E5C-6935-4EAB-8CC4-A1490EBFD917}" srcOrd="2" destOrd="0" parTransId="{2C4552C6-54FC-41E2-9389-1B535A14D1A9}" sibTransId="{0F2897B0-A77B-4501-BD22-1F0EA96A09CC}"/>
    <dgm:cxn modelId="{656F7F1E-3FCC-428D-914D-888749A65032}" type="presOf" srcId="{FDB6934D-A99B-406E-B3EA-7CFB589B396C}" destId="{72DEADD0-B40B-4144-A329-487E034F8677}" srcOrd="0" destOrd="0" presId="urn:microsoft.com/office/officeart/2005/8/layout/hProcess9"/>
    <dgm:cxn modelId="{0C4448F2-DD0D-488E-90C1-767D60D6F431}" type="presOf" srcId="{177CD296-365C-4D54-9E94-88A10DD13778}" destId="{FC1D665A-78F6-4BB0-893A-D6A093A76F47}" srcOrd="0" destOrd="0" presId="urn:microsoft.com/office/officeart/2005/8/layout/hProcess9"/>
    <dgm:cxn modelId="{1CFB741F-82C8-4331-91A1-54CCF96E97FE}" type="presOf" srcId="{15345E5C-6935-4EAB-8CC4-A1490EBFD917}" destId="{A0647606-C1E3-49D0-9CD1-BC294BA38448}" srcOrd="0" destOrd="0" presId="urn:microsoft.com/office/officeart/2005/8/layout/hProcess9"/>
    <dgm:cxn modelId="{F522FBCA-F252-4770-A734-CAEDEB5B3AA5}" srcId="{177CD296-365C-4D54-9E94-88A10DD13778}" destId="{FF0179DD-07EC-46CB-93FF-A3B07779F8DF}" srcOrd="3" destOrd="0" parTransId="{89816D5E-BB5A-4D82-BE73-5FB0A25BCE10}" sibTransId="{33984E93-1EBC-45F4-B01B-DD7A2976DCDF}"/>
    <dgm:cxn modelId="{D19C320E-85FD-4F92-AB7F-EDE607671348}" type="presOf" srcId="{FF0179DD-07EC-46CB-93FF-A3B07779F8DF}" destId="{3875F102-DA91-4C31-9112-1824E460AD03}" srcOrd="0" destOrd="0" presId="urn:microsoft.com/office/officeart/2005/8/layout/hProcess9"/>
    <dgm:cxn modelId="{555B799B-BD20-44CA-BCDA-47000DF67A18}" srcId="{177CD296-365C-4D54-9E94-88A10DD13778}" destId="{FDB6934D-A99B-406E-B3EA-7CFB589B396C}" srcOrd="6" destOrd="0" parTransId="{0083518B-3084-4952-B205-5AD09C6AFB39}" sibTransId="{1D0B1F3C-5773-4C6D-96C1-D62231378A3E}"/>
    <dgm:cxn modelId="{F659A54E-912D-4A2C-995E-6467076C7579}" srcId="{177CD296-365C-4D54-9E94-88A10DD13778}" destId="{4903AD73-15E1-4870-B527-7A03EFD3C873}" srcOrd="4" destOrd="0" parTransId="{D73B8C01-ABC1-4753-9630-D68F2408C71B}" sibTransId="{6CC77831-E987-40CE-8108-33DF27DAB8EA}"/>
    <dgm:cxn modelId="{84C31860-8B6B-4C84-8ECF-85AD565B018B}" srcId="{177CD296-365C-4D54-9E94-88A10DD13778}" destId="{1518A338-474C-48AE-BB1E-88528F0FDA65}" srcOrd="5" destOrd="0" parTransId="{51ADC726-0559-4876-A6F0-731BF9194BD4}" sibTransId="{75FA5694-1B1F-4C9C-9046-F05C7C3CDAF7}"/>
    <dgm:cxn modelId="{94C7D851-2C02-443C-A27B-40A4153A39B5}" type="presOf" srcId="{1518A338-474C-48AE-BB1E-88528F0FDA65}" destId="{9A981F31-EC91-4D7B-BCC0-8320E0F9C2E6}" srcOrd="0" destOrd="0" presId="urn:microsoft.com/office/officeart/2005/8/layout/hProcess9"/>
    <dgm:cxn modelId="{4609F457-C13C-4CA2-AE38-8CD5E23BC45D}" type="presParOf" srcId="{FC1D665A-78F6-4BB0-893A-D6A093A76F47}" destId="{0A70A099-D2A3-4E42-B577-7FF74B795A00}" srcOrd="0" destOrd="0" presId="urn:microsoft.com/office/officeart/2005/8/layout/hProcess9"/>
    <dgm:cxn modelId="{27135918-F874-4DB1-A802-7432EAE34795}" type="presParOf" srcId="{FC1D665A-78F6-4BB0-893A-D6A093A76F47}" destId="{894D31DE-EDE6-4C30-8160-DB6F00E7A228}" srcOrd="1" destOrd="0" presId="urn:microsoft.com/office/officeart/2005/8/layout/hProcess9"/>
    <dgm:cxn modelId="{CE44604D-115D-45F7-B975-EE1E11A5DFA3}" type="presParOf" srcId="{894D31DE-EDE6-4C30-8160-DB6F00E7A228}" destId="{90DD01C2-72B8-409B-8DF1-F69044A2547B}" srcOrd="0" destOrd="0" presId="urn:microsoft.com/office/officeart/2005/8/layout/hProcess9"/>
    <dgm:cxn modelId="{ABEE7515-5248-485A-80BE-FB102849D8A8}" type="presParOf" srcId="{894D31DE-EDE6-4C30-8160-DB6F00E7A228}" destId="{85B55844-3DB2-408E-A2CB-82348E35B88B}" srcOrd="1" destOrd="0" presId="urn:microsoft.com/office/officeart/2005/8/layout/hProcess9"/>
    <dgm:cxn modelId="{BFEC46C2-79DF-4760-A0E3-07E3BBA63E50}" type="presParOf" srcId="{894D31DE-EDE6-4C30-8160-DB6F00E7A228}" destId="{96701B94-0767-49E1-A156-4F40F84BCEA8}" srcOrd="2" destOrd="0" presId="urn:microsoft.com/office/officeart/2005/8/layout/hProcess9"/>
    <dgm:cxn modelId="{BBB04637-0CDA-4105-910B-F76C04C6B244}" type="presParOf" srcId="{894D31DE-EDE6-4C30-8160-DB6F00E7A228}" destId="{4D407B74-A892-45D4-9438-010F4D54D76E}" srcOrd="3" destOrd="0" presId="urn:microsoft.com/office/officeart/2005/8/layout/hProcess9"/>
    <dgm:cxn modelId="{21A4FCAA-9B6A-4904-9455-B23627569735}" type="presParOf" srcId="{894D31DE-EDE6-4C30-8160-DB6F00E7A228}" destId="{A0647606-C1E3-49D0-9CD1-BC294BA38448}" srcOrd="4" destOrd="0" presId="urn:microsoft.com/office/officeart/2005/8/layout/hProcess9"/>
    <dgm:cxn modelId="{D27F2D14-119B-495E-B174-2930975DE5D6}" type="presParOf" srcId="{894D31DE-EDE6-4C30-8160-DB6F00E7A228}" destId="{A4E5351E-1544-46D8-A82D-F811B4BFC019}" srcOrd="5" destOrd="0" presId="urn:microsoft.com/office/officeart/2005/8/layout/hProcess9"/>
    <dgm:cxn modelId="{27171138-45E7-40C7-9F44-DF2D533205F1}" type="presParOf" srcId="{894D31DE-EDE6-4C30-8160-DB6F00E7A228}" destId="{3875F102-DA91-4C31-9112-1824E460AD03}" srcOrd="6" destOrd="0" presId="urn:microsoft.com/office/officeart/2005/8/layout/hProcess9"/>
    <dgm:cxn modelId="{EDED67CB-1D66-4988-ADC0-CC0A60EBFAED}" type="presParOf" srcId="{894D31DE-EDE6-4C30-8160-DB6F00E7A228}" destId="{09503A90-EA78-4758-98D7-A34FAA8AFBF1}" srcOrd="7" destOrd="0" presId="urn:microsoft.com/office/officeart/2005/8/layout/hProcess9"/>
    <dgm:cxn modelId="{C89AC095-B1F3-4373-BA8E-293AD1606EDD}" type="presParOf" srcId="{894D31DE-EDE6-4C30-8160-DB6F00E7A228}" destId="{7C994B2C-9B51-4CB7-B616-2F1182B9422D}" srcOrd="8" destOrd="0" presId="urn:microsoft.com/office/officeart/2005/8/layout/hProcess9"/>
    <dgm:cxn modelId="{5D6DF49F-CE57-42BA-81C5-5BFEC8BC3DDD}" type="presParOf" srcId="{894D31DE-EDE6-4C30-8160-DB6F00E7A228}" destId="{EA4CE6B7-350B-4CE8-89E5-9463D95D6A1F}" srcOrd="9" destOrd="0" presId="urn:microsoft.com/office/officeart/2005/8/layout/hProcess9"/>
    <dgm:cxn modelId="{5B06B612-7024-4251-A025-C193EA25E2C3}" type="presParOf" srcId="{894D31DE-EDE6-4C30-8160-DB6F00E7A228}" destId="{9A981F31-EC91-4D7B-BCC0-8320E0F9C2E6}" srcOrd="10" destOrd="0" presId="urn:microsoft.com/office/officeart/2005/8/layout/hProcess9"/>
    <dgm:cxn modelId="{24BEF028-B97E-4ED7-9435-9D825C8DE5C4}" type="presParOf" srcId="{894D31DE-EDE6-4C30-8160-DB6F00E7A228}" destId="{8971B749-2CA5-4355-A684-EBCE95B91767}" srcOrd="11" destOrd="0" presId="urn:microsoft.com/office/officeart/2005/8/layout/hProcess9"/>
    <dgm:cxn modelId="{BA7BB2DA-01B6-467F-B488-2438BA45F403}" type="presParOf" srcId="{894D31DE-EDE6-4C30-8160-DB6F00E7A228}" destId="{72DEADD0-B40B-4144-A329-487E034F8677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845819" y="0"/>
          <a:ext cx="9585960" cy="381444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2237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XML/JSON </a:t>
          </a:r>
          <a:r>
            <a:rPr lang="de-DE" sz="1900" kern="1200" dirty="0" err="1" smtClean="0"/>
            <a:t>Dump</a:t>
          </a:r>
          <a:endParaRPr lang="en-US" sz="1900" kern="1200" dirty="0"/>
        </a:p>
      </dsp:txBody>
      <dsp:txXfrm>
        <a:off x="76244" y="1218341"/>
        <a:ext cx="1368032" cy="1377764"/>
      </dsp:txXfrm>
    </dsp:sp>
    <dsp:sp modelId="{96701B94-0767-49E1-A156-4F40F84BCEA8}">
      <dsp:nvSpPr>
        <dsp:cNvPr id="0" name=""/>
        <dsp:cNvSpPr/>
      </dsp:nvSpPr>
      <dsp:spPr>
        <a:xfrm>
          <a:off x="162841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Dump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parser</a:t>
          </a:r>
          <a:endParaRPr lang="en-US" sz="1900" kern="1200" dirty="0"/>
        </a:p>
      </dsp:txBody>
      <dsp:txXfrm>
        <a:off x="1702423" y="1218341"/>
        <a:ext cx="1368032" cy="1377764"/>
      </dsp:txXfrm>
    </dsp:sp>
    <dsp:sp modelId="{A0647606-C1E3-49D0-9CD1-BC294BA38448}">
      <dsp:nvSpPr>
        <dsp:cNvPr id="0" name=""/>
        <dsp:cNvSpPr/>
      </dsp:nvSpPr>
      <dsp:spPr>
        <a:xfrm>
          <a:off x="325459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Feature CSV</a:t>
          </a:r>
          <a:endParaRPr lang="en-US" sz="1900" kern="1200" dirty="0"/>
        </a:p>
      </dsp:txBody>
      <dsp:txXfrm>
        <a:off x="3328603" y="1218341"/>
        <a:ext cx="1368032" cy="1377764"/>
      </dsp:txXfrm>
    </dsp:sp>
    <dsp:sp modelId="{3875F102-DA91-4C31-9112-1824E460AD03}">
      <dsp:nvSpPr>
        <dsp:cNvPr id="0" name=""/>
        <dsp:cNvSpPr/>
      </dsp:nvSpPr>
      <dsp:spPr>
        <a:xfrm>
          <a:off x="488077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Calculate</a:t>
          </a:r>
          <a:r>
            <a:rPr lang="de-DE" sz="1900" kern="1200" dirty="0" smtClean="0"/>
            <a:t> </a:t>
          </a:r>
          <a:r>
            <a:rPr lang="de-DE" sz="1900" kern="1200" dirty="0" err="1" smtClean="0"/>
            <a:t>Correlations</a:t>
          </a:r>
          <a:endParaRPr lang="en-US" sz="1900" kern="1200" dirty="0"/>
        </a:p>
      </dsp:txBody>
      <dsp:txXfrm>
        <a:off x="4954783" y="1218341"/>
        <a:ext cx="1368032" cy="1377764"/>
      </dsp:txXfrm>
    </dsp:sp>
    <dsp:sp modelId="{7C994B2C-9B51-4CB7-B616-2F1182B9422D}">
      <dsp:nvSpPr>
        <dsp:cNvPr id="0" name=""/>
        <dsp:cNvSpPr/>
      </dsp:nvSpPr>
      <dsp:spPr>
        <a:xfrm>
          <a:off x="650695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MySQL Table</a:t>
          </a:r>
          <a:endParaRPr lang="en-US" sz="1900" kern="1200" dirty="0"/>
        </a:p>
      </dsp:txBody>
      <dsp:txXfrm>
        <a:off x="6580963" y="1218341"/>
        <a:ext cx="1368032" cy="1377764"/>
      </dsp:txXfrm>
    </dsp:sp>
    <dsp:sp modelId="{9A981F31-EC91-4D7B-BCC0-8320E0F9C2E6}">
      <dsp:nvSpPr>
        <dsp:cNvPr id="0" name=""/>
        <dsp:cNvSpPr/>
      </dsp:nvSpPr>
      <dsp:spPr>
        <a:xfrm>
          <a:off x="8133136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PHP </a:t>
          </a:r>
          <a:r>
            <a:rPr lang="de-DE" sz="1900" kern="1200" dirty="0" err="1" smtClean="0"/>
            <a:t>Suggester</a:t>
          </a:r>
          <a:endParaRPr lang="en-US" sz="1900" kern="1200" dirty="0"/>
        </a:p>
      </dsp:txBody>
      <dsp:txXfrm>
        <a:off x="8207143" y="1218341"/>
        <a:ext cx="1368032" cy="1377764"/>
      </dsp:txXfrm>
    </dsp:sp>
    <dsp:sp modelId="{72DEADD0-B40B-4144-A329-487E034F8677}">
      <dsp:nvSpPr>
        <dsp:cNvPr id="0" name=""/>
        <dsp:cNvSpPr/>
      </dsp:nvSpPr>
      <dsp:spPr>
        <a:xfrm>
          <a:off x="9759315" y="1144334"/>
          <a:ext cx="1516046" cy="15257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err="1" smtClean="0"/>
            <a:t>Suggestions</a:t>
          </a:r>
          <a:endParaRPr lang="en-US" sz="1900" kern="1200" dirty="0"/>
        </a:p>
      </dsp:txBody>
      <dsp:txXfrm>
        <a:off x="9833322" y="1218341"/>
        <a:ext cx="1368032" cy="13777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0A099-D2A3-4E42-B577-7FF74B795A00}">
      <dsp:nvSpPr>
        <dsp:cNvPr id="0" name=""/>
        <dsp:cNvSpPr/>
      </dsp:nvSpPr>
      <dsp:spPr>
        <a:xfrm>
          <a:off x="451733" y="0"/>
          <a:ext cx="5119646" cy="1470991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DD01C2-72B8-409B-8DF1-F69044A2547B}">
      <dsp:nvSpPr>
        <dsp:cNvPr id="0" name=""/>
        <dsp:cNvSpPr/>
      </dsp:nvSpPr>
      <dsp:spPr>
        <a:xfrm>
          <a:off x="51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XML/JSON </a:t>
          </a:r>
          <a:r>
            <a:rPr lang="de-DE" sz="1000" kern="1200" dirty="0" err="1" smtClean="0"/>
            <a:t>Dump</a:t>
          </a:r>
          <a:endParaRPr lang="en-US" sz="1000" kern="1200" dirty="0"/>
        </a:p>
      </dsp:txBody>
      <dsp:txXfrm>
        <a:off x="29237" y="470020"/>
        <a:ext cx="767496" cy="530950"/>
      </dsp:txXfrm>
    </dsp:sp>
    <dsp:sp modelId="{96701B94-0767-49E1-A156-4F40F84BCEA8}">
      <dsp:nvSpPr>
        <dsp:cNvPr id="0" name=""/>
        <dsp:cNvSpPr/>
      </dsp:nvSpPr>
      <dsp:spPr>
        <a:xfrm>
          <a:off x="86670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Dump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parser</a:t>
          </a:r>
          <a:endParaRPr lang="en-US" sz="1000" kern="1200" dirty="0"/>
        </a:p>
      </dsp:txBody>
      <dsp:txXfrm>
        <a:off x="895427" y="470020"/>
        <a:ext cx="767496" cy="530950"/>
      </dsp:txXfrm>
    </dsp:sp>
    <dsp:sp modelId="{A0647606-C1E3-49D0-9CD1-BC294BA38448}">
      <dsp:nvSpPr>
        <dsp:cNvPr id="0" name=""/>
        <dsp:cNvSpPr/>
      </dsp:nvSpPr>
      <dsp:spPr>
        <a:xfrm>
          <a:off x="1732894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Feature CSV</a:t>
          </a:r>
          <a:endParaRPr lang="en-US" sz="1000" kern="1200" dirty="0"/>
        </a:p>
      </dsp:txBody>
      <dsp:txXfrm>
        <a:off x="1761617" y="470020"/>
        <a:ext cx="767496" cy="530950"/>
      </dsp:txXfrm>
    </dsp:sp>
    <dsp:sp modelId="{3875F102-DA91-4C31-9112-1824E460AD03}">
      <dsp:nvSpPr>
        <dsp:cNvPr id="0" name=""/>
        <dsp:cNvSpPr/>
      </dsp:nvSpPr>
      <dsp:spPr>
        <a:xfrm>
          <a:off x="2599085" y="441297"/>
          <a:ext cx="824942" cy="588396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Calculate</a:t>
          </a:r>
          <a:r>
            <a:rPr lang="de-DE" sz="1000" kern="1200" dirty="0" smtClean="0"/>
            <a:t> </a:t>
          </a:r>
          <a:r>
            <a:rPr lang="de-DE" sz="1000" kern="1200" dirty="0" err="1" smtClean="0"/>
            <a:t>Correlations</a:t>
          </a:r>
          <a:endParaRPr lang="en-US" sz="1000" kern="1200" dirty="0"/>
        </a:p>
      </dsp:txBody>
      <dsp:txXfrm>
        <a:off x="2627808" y="470020"/>
        <a:ext cx="767496" cy="530950"/>
      </dsp:txXfrm>
    </dsp:sp>
    <dsp:sp modelId="{7C994B2C-9B51-4CB7-B616-2F1182B9422D}">
      <dsp:nvSpPr>
        <dsp:cNvPr id="0" name=""/>
        <dsp:cNvSpPr/>
      </dsp:nvSpPr>
      <dsp:spPr>
        <a:xfrm>
          <a:off x="3465275" y="441297"/>
          <a:ext cx="824942" cy="58839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MySQL Table</a:t>
          </a:r>
          <a:endParaRPr lang="en-US" sz="1000" kern="1200" dirty="0"/>
        </a:p>
      </dsp:txBody>
      <dsp:txXfrm>
        <a:off x="3493998" y="470020"/>
        <a:ext cx="767496" cy="530950"/>
      </dsp:txXfrm>
    </dsp:sp>
    <dsp:sp modelId="{9A981F31-EC91-4D7B-BCC0-8320E0F9C2E6}">
      <dsp:nvSpPr>
        <dsp:cNvPr id="0" name=""/>
        <dsp:cNvSpPr/>
      </dsp:nvSpPr>
      <dsp:spPr>
        <a:xfrm>
          <a:off x="433146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smtClean="0"/>
            <a:t>PHP </a:t>
          </a:r>
          <a:r>
            <a:rPr lang="de-DE" sz="1000" kern="1200" dirty="0" err="1" smtClean="0"/>
            <a:t>Suggester</a:t>
          </a:r>
          <a:endParaRPr lang="en-US" sz="1000" kern="1200" dirty="0"/>
        </a:p>
      </dsp:txBody>
      <dsp:txXfrm>
        <a:off x="4360188" y="470020"/>
        <a:ext cx="767496" cy="530950"/>
      </dsp:txXfrm>
    </dsp:sp>
    <dsp:sp modelId="{72DEADD0-B40B-4144-A329-487E034F8677}">
      <dsp:nvSpPr>
        <dsp:cNvPr id="0" name=""/>
        <dsp:cNvSpPr/>
      </dsp:nvSpPr>
      <dsp:spPr>
        <a:xfrm>
          <a:off x="5197655" y="441297"/>
          <a:ext cx="824942" cy="588396"/>
        </a:xfrm>
        <a:prstGeom prst="roundRect">
          <a:avLst/>
        </a:prstGeom>
        <a:solidFill>
          <a:schemeClr val="accent1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000" kern="1200" dirty="0" err="1" smtClean="0"/>
            <a:t>Suggestions</a:t>
          </a:r>
          <a:endParaRPr lang="en-US" sz="1000" kern="1200" dirty="0"/>
        </a:p>
      </dsp:txBody>
      <dsp:txXfrm>
        <a:off x="5226378" y="470020"/>
        <a:ext cx="767496" cy="5309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29/01/2014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Auf</a:t>
            </a:r>
            <a:r>
              <a:rPr lang="de-DE" baseline="0" dirty="0" smtClean="0"/>
              <a:t> UI hinweisen, im Vergleich zum alten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397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Beispiel:</a:t>
            </a:r>
            <a:r>
              <a:rPr lang="de-DE" sz="1800" baseline="0" dirty="0" smtClean="0"/>
              <a:t> Mensch hat </a:t>
            </a:r>
            <a:r>
              <a:rPr lang="de-DE" sz="1800" baseline="0" dirty="0" err="1" smtClean="0"/>
              <a:t>idR</a:t>
            </a:r>
            <a:r>
              <a:rPr lang="de-DE" sz="1800" baseline="0" dirty="0" smtClean="0"/>
              <a:t> keinen Staat sondern eine Staatsbürgerschaft etc…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Scan </a:t>
            </a:r>
            <a:r>
              <a:rPr lang="de-DE" sz="1800" dirty="0" err="1" smtClean="0"/>
              <a:t>part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database</a:t>
            </a: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800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800" dirty="0" smtClean="0"/>
              <a:t>Offenheit</a:t>
            </a:r>
            <a:r>
              <a:rPr lang="de-DE" sz="1800" baseline="0" dirty="0" smtClean="0"/>
              <a:t> von </a:t>
            </a:r>
            <a:r>
              <a:rPr lang="de-DE" sz="1800" baseline="0" dirty="0" err="1" smtClean="0"/>
              <a:t>wikidata</a:t>
            </a:r>
            <a:r>
              <a:rPr lang="de-DE" sz="1800" baseline="0" dirty="0" smtClean="0"/>
              <a:t> erklären, </a:t>
            </a:r>
            <a:r>
              <a:rPr lang="de-DE" sz="1800" baseline="0" dirty="0" err="1" smtClean="0"/>
              <a:t>user</a:t>
            </a:r>
            <a:r>
              <a:rPr lang="de-DE" sz="1800" baseline="0" dirty="0" smtClean="0"/>
              <a:t> darf nichts verboten bekommen!</a:t>
            </a:r>
            <a:endParaRPr lang="de-DE" sz="18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341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Classifiers</a:t>
            </a:r>
            <a:r>
              <a:rPr lang="de-DE" baseline="0" dirty="0" smtClean="0"/>
              <a:t> = </a:t>
            </a:r>
            <a:r>
              <a:rPr lang="de-DE" baseline="0" dirty="0" err="1" smtClean="0"/>
              <a:t>attribut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connect</a:t>
            </a:r>
            <a:r>
              <a:rPr lang="de-DE" baseline="0" dirty="0" smtClean="0"/>
              <a:t> an item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class</a:t>
            </a:r>
            <a:endParaRPr lang="de-DE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preexisting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–</a:t>
            </a:r>
            <a:r>
              <a:rPr lang="de-DE" dirty="0" err="1" smtClean="0"/>
              <a:t>why</a:t>
            </a:r>
            <a:r>
              <a:rPr lang="de-DE" dirty="0" smtClean="0"/>
              <a:t>!!</a:t>
            </a:r>
          </a:p>
          <a:p>
            <a:r>
              <a:rPr lang="de-DE" baseline="0" dirty="0" err="1" smtClean="0"/>
              <a:t>Only</a:t>
            </a:r>
            <a:r>
              <a:rPr lang="de-DE" baseline="0" dirty="0" smtClean="0"/>
              <a:t> care </a:t>
            </a:r>
            <a:r>
              <a:rPr lang="de-DE" baseline="0" dirty="0" err="1" smtClean="0"/>
              <a:t>about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frequently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guess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available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1516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Algorithm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generating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suggestions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based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on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IS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very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similiar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to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our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general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approach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: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smtClean="0">
                <a:latin typeface="+mn-lt"/>
                <a:cs typeface="Aharoni" panose="02010803020104030203" pitchFamily="2" charset="-79"/>
              </a:rPr>
              <a:t>	-&gt;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extra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table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with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one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row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for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each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classifier-value-combination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Percentage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thresholds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and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number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of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properties</a:t>
            </a:r>
            <a:r>
              <a:rPr lang="de-DE" sz="80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dirty="0" err="1" smtClean="0">
                <a:latin typeface="+mn-lt"/>
                <a:cs typeface="Aharoni" panose="02010803020104030203" pitchFamily="2" charset="-79"/>
              </a:rPr>
              <a:t>classes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can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/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could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be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adjusted</a:t>
            </a:r>
            <a:endParaRPr lang="de-DE" sz="800" baseline="0" dirty="0" smtClean="0">
              <a:latin typeface="+mn-lt"/>
              <a:cs typeface="Aharoni" panose="02010803020104030203" pitchFamily="2" charset="-79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Examples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during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explanation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: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sex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vs</a:t>
            </a:r>
            <a:r>
              <a:rPr lang="de-DE" sz="800" baseline="0" dirty="0" smtClean="0">
                <a:latin typeface="+mn-lt"/>
                <a:cs typeface="Aharoni" panose="02010803020104030203" pitchFamily="2" charset="-79"/>
              </a:rPr>
              <a:t> </a:t>
            </a:r>
            <a:r>
              <a:rPr lang="de-DE" sz="800" baseline="0" dirty="0" err="1" smtClean="0">
                <a:latin typeface="+mn-lt"/>
                <a:cs typeface="Aharoni" panose="02010803020104030203" pitchFamily="2" charset="-79"/>
              </a:rPr>
              <a:t>instanceOf</a:t>
            </a:r>
            <a:endParaRPr lang="de-DE" sz="800" dirty="0" smtClean="0">
              <a:latin typeface="+mn-lt"/>
              <a:cs typeface="Aharoni" panose="02010803020104030203" pitchFamily="2" charset="-79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800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70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914400"/>
          </a:xfrm>
        </p:spPr>
        <p:txBody>
          <a:bodyPr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792FC-A056-4DC4-800A-0BE49D65A512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00" y="758952"/>
            <a:ext cx="3942280" cy="22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69863" indent="-169863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8F1DE-3A3A-48C6-ADAE-FC035BA06C31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6994"/>
            <a:ext cx="5396284" cy="474699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9716" y="1326995"/>
            <a:ext cx="5645922" cy="474699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4EDC8-A5E4-4193-BB7F-571262A089C5}" type="datetime1">
              <a:rPr lang="de-DE" smtClean="0"/>
              <a:t>29.01.2014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09B0-8DAE-43CB-8C7E-7D8B65E4C6A8}" type="datetime1">
              <a:rPr lang="de-DE" smtClean="0"/>
              <a:t>29.01.2014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5A620-3129-4F56-9089-7FA1B8A29B04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659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49" y="594359"/>
            <a:ext cx="7121151" cy="54796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147912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98000"/>
            <a:ext cx="959135" cy="360000"/>
          </a:xfrm>
        </p:spPr>
        <p:txBody>
          <a:bodyPr/>
          <a:lstStyle/>
          <a:p>
            <a:fld id="{0296364B-8AC0-4840-BC0F-351442BB9117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13649" y="6498000"/>
            <a:ext cx="6129714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78839" y="6498000"/>
            <a:ext cx="956798" cy="36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5082970"/>
          </a:xfrm>
          <a:blipFill>
            <a:blip r:embed="rId2"/>
            <a:stretch>
              <a:fillRect/>
            </a:stretch>
          </a:blipFill>
        </p:spPr>
        <p:txBody>
          <a:bodyPr lIns="457200" tIns="45720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141562"/>
            <a:ext cx="12188825" cy="17164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5082970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1562"/>
            <a:ext cx="11278437" cy="802038"/>
          </a:xfrm>
        </p:spPr>
        <p:txBody>
          <a:bodyPr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85" y="5867399"/>
            <a:ext cx="11278452" cy="5874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AB162-4C62-473D-AA79-6329049FDA3F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91948-9B16-43B9-B018-061A0A50D94A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5DAE-CDD0-493E-83DD-79B485C31204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98000"/>
            <a:ext cx="12188825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"/>
            <a:ext cx="10095440" cy="10026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6995"/>
            <a:ext cx="11277600" cy="4746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98000"/>
            <a:ext cx="959135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DD0094C9-BC49-401B-AAB9-425CDC6B0BCC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811" y="6498000"/>
            <a:ext cx="9291552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78839" y="6498000"/>
            <a:ext cx="956798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9840" y="226486"/>
            <a:ext cx="720000" cy="7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43399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FontTx/>
        <a:buBlip>
          <a:blip r:embed="rId12"/>
        </a:buBlip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Wikidata.lib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376513"/>
              </p:ext>
            </p:extLst>
          </p:nvPr>
        </p:nvGraphicFramePr>
        <p:xfrm>
          <a:off x="457200" y="1709531"/>
          <a:ext cx="11277600" cy="3814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7BA87-17BB-4FF8-BC01-BD7A5E045818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7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XML </a:t>
            </a:r>
            <a:r>
              <a:rPr lang="de-DE" dirty="0" err="1" smtClean="0"/>
              <a:t>Dump</a:t>
            </a:r>
            <a:r>
              <a:rPr lang="de-DE" dirty="0" smtClean="0"/>
              <a:t> (25GB)</a:t>
            </a:r>
          </a:p>
          <a:p>
            <a:pPr lvl="1"/>
            <a:r>
              <a:rPr lang="de-DE" dirty="0" err="1" smtClean="0"/>
              <a:t>Contains</a:t>
            </a:r>
            <a:r>
              <a:rPr lang="de-DE" dirty="0" smtClean="0"/>
              <a:t> all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pages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 JSON </a:t>
            </a:r>
            <a:r>
              <a:rPr lang="de-DE" dirty="0" err="1" smtClean="0"/>
              <a:t>data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&lt;</a:t>
            </a:r>
            <a:r>
              <a:rPr lang="de-DE" dirty="0" err="1" smtClean="0"/>
              <a:t>text</a:t>
            </a:r>
            <a:r>
              <a:rPr lang="de-DE" dirty="0" smtClean="0"/>
              <a:t>&gt; tag</a:t>
            </a:r>
          </a:p>
          <a:p>
            <a:r>
              <a:rPr lang="de-DE" dirty="0" err="1" smtClean="0"/>
              <a:t>Convert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CSV</a:t>
            </a:r>
          </a:p>
          <a:p>
            <a:pPr lvl="1"/>
            <a:r>
              <a:rPr lang="de-DE" dirty="0" smtClean="0"/>
              <a:t>Python</a:t>
            </a:r>
          </a:p>
          <a:p>
            <a:pPr lvl="1"/>
            <a:r>
              <a:rPr lang="de-DE" dirty="0" smtClean="0"/>
              <a:t>XML Stream </a:t>
            </a:r>
            <a:r>
              <a:rPr lang="de-DE" dirty="0"/>
              <a:t>Parser (</a:t>
            </a:r>
            <a:r>
              <a:rPr lang="de-DE" dirty="0" err="1" smtClean="0"/>
              <a:t>xml.etree.cElementTree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JSON Parser (</a:t>
            </a:r>
            <a:r>
              <a:rPr lang="de-DE" dirty="0" err="1" smtClean="0"/>
              <a:t>ujson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30minutes</a:t>
            </a:r>
          </a:p>
          <a:p>
            <a:r>
              <a:rPr lang="de-DE" dirty="0" smtClean="0"/>
              <a:t>CSV (1.7GB)</a:t>
            </a:r>
          </a:p>
          <a:p>
            <a:pPr lvl="1"/>
            <a:r>
              <a:rPr lang="de-DE" dirty="0" smtClean="0"/>
              <a:t>Q1,31,wikibase-e</a:t>
            </a:r>
            <a:r>
              <a:rPr lang="de-DE" dirty="0" smtClean="0">
                <a:cs typeface="Consolas" panose="020B0609020204030204" pitchFamily="49" charset="0"/>
              </a:rPr>
              <a:t>ntityid,Q223557</a:t>
            </a:r>
          </a:p>
          <a:p>
            <a:pPr lvl="2"/>
            <a:r>
              <a:rPr lang="de-DE" i="1" dirty="0" err="1" smtClean="0"/>
              <a:t>Entity</a:t>
            </a:r>
            <a:r>
              <a:rPr lang="de-DE" i="1" dirty="0"/>
              <a:t>:</a:t>
            </a:r>
            <a:r>
              <a:rPr lang="de-DE" dirty="0" smtClean="0"/>
              <a:t> Q1 (</a:t>
            </a:r>
            <a:r>
              <a:rPr lang="de-DE" dirty="0" err="1" smtClean="0"/>
              <a:t>Universe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Property:</a:t>
            </a:r>
            <a:r>
              <a:rPr lang="de-DE" dirty="0" smtClean="0"/>
              <a:t> 31 (</a:t>
            </a:r>
            <a:r>
              <a:rPr lang="de-DE" dirty="0" err="1" smtClean="0"/>
              <a:t>instance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)</a:t>
            </a:r>
          </a:p>
          <a:p>
            <a:pPr lvl="2"/>
            <a:r>
              <a:rPr lang="de-DE" i="1" dirty="0" smtClean="0"/>
              <a:t>Property Type:</a:t>
            </a:r>
            <a:r>
              <a:rPr lang="de-DE" dirty="0" smtClean="0"/>
              <a:t> </a:t>
            </a:r>
            <a:r>
              <a:rPr lang="de-DE" dirty="0" err="1" smtClean="0"/>
              <a:t>wikibase-entityid</a:t>
            </a:r>
            <a:endParaRPr lang="de-DE" dirty="0" smtClean="0"/>
          </a:p>
          <a:p>
            <a:pPr lvl="2"/>
            <a:r>
              <a:rPr lang="de-DE" i="1" dirty="0" smtClean="0"/>
              <a:t>Value:</a:t>
            </a:r>
            <a:r>
              <a:rPr lang="de-DE" dirty="0" smtClean="0"/>
              <a:t> Q223557 (</a:t>
            </a:r>
            <a:r>
              <a:rPr lang="de-DE" dirty="0" err="1" smtClean="0"/>
              <a:t>Physical</a:t>
            </a:r>
            <a:r>
              <a:rPr lang="de-DE" dirty="0" smtClean="0"/>
              <a:t> </a:t>
            </a:r>
            <a:r>
              <a:rPr lang="de-DE" dirty="0" err="1" smtClean="0"/>
              <a:t>Object</a:t>
            </a:r>
            <a:r>
              <a:rPr lang="de-DE" dirty="0" smtClean="0"/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AD989-9419-4D67-AB40-49499DE78A86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9116612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691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Analyse </a:t>
                </a:r>
                <a:r>
                  <a:rPr lang="de-DE" dirty="0"/>
                  <a:t>CSV (1.7GB</a:t>
                </a:r>
                <a:r>
                  <a:rPr lang="de-DE" dirty="0" smtClean="0"/>
                  <a:t>)</a:t>
                </a:r>
              </a:p>
              <a:p>
                <a:pPr lvl="1"/>
                <a:r>
                  <a:rPr lang="de-DE" dirty="0" smtClean="0"/>
                  <a:t>Create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for</a:t>
                </a:r>
                <a:r>
                  <a:rPr lang="de-DE" dirty="0" smtClean="0"/>
                  <a:t> all </a:t>
                </a:r>
                <a:r>
                  <a:rPr lang="de-DE" dirty="0" err="1" smtClean="0"/>
                  <a:t>combinations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Count </a:t>
                </a:r>
                <a:r>
                  <a:rPr lang="de-DE" dirty="0" err="1" smtClean="0"/>
                  <a:t>occurances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de-DE" b="0" i="1" smtClean="0">
                        <a:latin typeface="Cambria Math"/>
                      </a:rPr>
                      <m:t>𝑐𝑜𝑟𝑟𝑒𝑙𝑎𝑡𝑖𝑜𝑛</m:t>
                    </m:r>
                    <m:d>
                      <m:dPr>
                        <m:ctrlPr>
                          <a:rPr lang="de-DE" b="0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=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r>
                          <a:rPr lang="de-DE" b="0" i="1" smtClean="0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/>
                      </a:rPr>
                      <m:t>/</m:t>
                    </m:r>
                    <m:r>
                      <a:rPr lang="de-DE" b="0" i="1" smtClean="0">
                        <a:latin typeface="Cambria Math"/>
                      </a:rPr>
                      <m:t>𝑐𝑜𝑢𝑛𝑡</m:t>
                    </m:r>
                    <m:d>
                      <m:dPr>
                        <m:ctrlPr>
                          <a:rPr lang="de-DE" b="0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endParaRPr lang="de-DE" dirty="0"/>
              </a:p>
              <a:p>
                <a:pPr lvl="1"/>
                <a:r>
                  <a:rPr lang="de-DE" dirty="0" smtClean="0"/>
                  <a:t>30 </a:t>
                </a:r>
                <a:r>
                  <a:rPr lang="de-DE" dirty="0" err="1" smtClean="0"/>
                  <a:t>seconds</a:t>
                </a:r>
                <a:endParaRPr lang="de-DE" dirty="0" smtClean="0"/>
              </a:p>
              <a:p>
                <a:pPr lvl="1"/>
                <a:endParaRPr lang="de-DE" dirty="0" smtClean="0"/>
              </a:p>
              <a:p>
                <a:r>
                  <a:rPr lang="de-DE" dirty="0" smtClean="0"/>
                  <a:t>Write </a:t>
                </a:r>
                <a:r>
                  <a:rPr lang="de-DE" dirty="0" err="1" smtClean="0"/>
                  <a:t>table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MySQL DB</a:t>
                </a:r>
                <a:endParaRPr lang="en-US" dirty="0" smtClean="0"/>
              </a:p>
              <a:p>
                <a:pPr lvl="1"/>
                <a:r>
                  <a:rPr lang="en-US" dirty="0" err="1" smtClean="0"/>
                  <a:t>propertyPairs</a:t>
                </a:r>
                <a:r>
                  <a:rPr lang="en-US" dirty="0" smtClean="0"/>
                  <a:t>(pid1 </a:t>
                </a:r>
                <a:r>
                  <a:rPr lang="en-US" dirty="0"/>
                  <a:t>INT, </a:t>
                </a:r>
                <a:r>
                  <a:rPr lang="en-US" dirty="0" smtClean="0"/>
                  <a:t> pid2 </a:t>
                </a:r>
                <a:r>
                  <a:rPr lang="en-US" dirty="0"/>
                  <a:t>INT, </a:t>
                </a:r>
                <a:r>
                  <a:rPr lang="en-US" dirty="0" smtClean="0"/>
                  <a:t> correlation </a:t>
                </a:r>
                <a:r>
                  <a:rPr lang="en-US" dirty="0" smtClean="0"/>
                  <a:t>FLOAT)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700*700 = 490,000 potential </a:t>
                </a:r>
                <a:r>
                  <a:rPr lang="de-DE" dirty="0" err="1" smtClean="0"/>
                  <a:t>combinations</a:t>
                </a:r>
                <a:endParaRPr lang="de-DE" dirty="0" smtClean="0"/>
              </a:p>
              <a:p>
                <a:pPr lvl="1"/>
                <a:r>
                  <a:rPr lang="de-DE" dirty="0" err="1" smtClean="0"/>
                  <a:t>Only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pairs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correlation</a:t>
                </a:r>
                <a:r>
                  <a:rPr lang="de-DE" dirty="0"/>
                  <a:t> </a:t>
                </a:r>
                <a:r>
                  <a:rPr lang="de-DE" dirty="0" smtClean="0"/>
                  <a:t>&gt; 0</a:t>
                </a:r>
              </a:p>
              <a:p>
                <a:pPr lvl="1"/>
                <a:r>
                  <a:rPr lang="de-DE" dirty="0" err="1" smtClean="0"/>
                  <a:t>Reduced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43,000 </a:t>
                </a:r>
                <a:r>
                  <a:rPr lang="de-DE" dirty="0" err="1" smtClean="0"/>
                  <a:t>tuples</a:t>
                </a:r>
                <a:endParaRPr lang="de-DE" dirty="0"/>
              </a:p>
              <a:p>
                <a:endParaRPr lang="de-DE" dirty="0" smtClean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4F229-2027-45D3-ACA0-F9F76A35D029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303025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6094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MySQL Table</a:t>
            </a:r>
            <a:endParaRPr lang="en-US" dirty="0" smtClean="0"/>
          </a:p>
          <a:p>
            <a:pPr lvl="1"/>
            <a:r>
              <a:rPr lang="en-US" dirty="0" err="1" smtClean="0"/>
              <a:t>wbs_propertyPairs</a:t>
            </a:r>
            <a:r>
              <a:rPr lang="en-US" dirty="0" smtClean="0"/>
              <a:t>(pid1 </a:t>
            </a:r>
            <a:r>
              <a:rPr lang="en-US" dirty="0"/>
              <a:t>INT, pid2 INT, </a:t>
            </a:r>
            <a:r>
              <a:rPr lang="en-US" dirty="0" smtClean="0"/>
              <a:t>correlation FLOAT)</a:t>
            </a:r>
            <a:endParaRPr lang="de-DE" dirty="0" smtClean="0"/>
          </a:p>
          <a:p>
            <a:r>
              <a:rPr lang="de-DE" dirty="0" err="1" smtClean="0"/>
              <a:t>Provide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endParaRPr lang="en-US" dirty="0" smtClean="0"/>
          </a:p>
          <a:p>
            <a:pPr lvl="1"/>
            <a:r>
              <a:rPr lang="en-US" dirty="0" smtClean="0"/>
              <a:t>Input: an Entity E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$</a:t>
            </a:r>
            <a:r>
              <a:rPr lang="en-US" dirty="0"/>
              <a:t>L </a:t>
            </a:r>
            <a:r>
              <a:rPr lang="en-US" dirty="0" smtClean="0"/>
              <a:t> = </a:t>
            </a:r>
            <a:r>
              <a:rPr lang="en-US" dirty="0" smtClean="0"/>
              <a:t>properties of E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$</a:t>
            </a:r>
            <a:r>
              <a:rPr lang="de-DE" dirty="0" err="1" smtClean="0"/>
              <a:t>threshold</a:t>
            </a:r>
            <a:r>
              <a:rPr lang="de-DE" dirty="0" smtClean="0"/>
              <a:t> = </a:t>
            </a:r>
            <a:r>
              <a:rPr lang="de-DE" dirty="0" err="1" smtClean="0"/>
              <a:t>minimum</a:t>
            </a:r>
            <a:r>
              <a:rPr lang="de-DE" dirty="0" smtClean="0"/>
              <a:t> </a:t>
            </a:r>
            <a:r>
              <a:rPr lang="de-DE" dirty="0" err="1" smtClean="0"/>
              <a:t>correlation</a:t>
            </a: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$</a:t>
            </a:r>
            <a:r>
              <a:rPr lang="de-DE" dirty="0" err="1" smtClean="0"/>
              <a:t>size</a:t>
            </a:r>
            <a:r>
              <a:rPr lang="de-DE" dirty="0" smtClean="0"/>
              <a:t> = </a:t>
            </a:r>
            <a:r>
              <a:rPr lang="de-DE" dirty="0" err="1" smtClean="0"/>
              <a:t>count</a:t>
            </a:r>
            <a:r>
              <a:rPr lang="de-DE" dirty="0" smtClean="0"/>
              <a:t>($L</a:t>
            </a:r>
            <a:r>
              <a:rPr lang="de-DE" dirty="0" smtClean="0"/>
              <a:t>)</a:t>
            </a:r>
          </a:p>
          <a:p>
            <a:r>
              <a:rPr lang="en-US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pid2,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(correlation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propertyPairs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pid1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GROUP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pid2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HAVING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(correlation)/$size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$threshold</a:t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LIMIT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$limit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EF790-2D5D-4CF2-8C5A-C055C8DA68DD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0555139"/>
              </p:ext>
            </p:extLst>
          </p:nvPr>
        </p:nvGraphicFramePr>
        <p:xfrm>
          <a:off x="4035287" y="0"/>
          <a:ext cx="6023113" cy="147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4393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Work in Progress / Future Plans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D5899-AABA-4C6F-A7E8-633E554A0268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/>
          </a:p>
        </p:txBody>
      </p:sp>
      <p:pic>
        <p:nvPicPr>
          <p:cNvPr id="5122" name="Picture 2" descr="http://1.bp.blogspot.com/-rYvPlh22S4c/UTH8f_pPHaI/AAAAAAAAASc/9hJmsZN_h9c/s640/zukunft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0" t="7914" r="1340" b="4469"/>
          <a:stretch/>
        </p:blipFill>
        <p:spPr bwMode="auto">
          <a:xfrm>
            <a:off x="2868969" y="457201"/>
            <a:ext cx="6454063" cy="4190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170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“</a:t>
            </a:r>
            <a:r>
              <a:rPr lang="de-DE" dirty="0" err="1" smtClean="0"/>
              <a:t>Misfits</a:t>
            </a:r>
            <a:r>
              <a:rPr lang="de-DE" dirty="0" smtClean="0"/>
              <a:t>“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smtClean="0"/>
                  <a:t>Goal:</a:t>
                </a:r>
              </a:p>
              <a:p>
                <a:pPr lvl="1"/>
                <a:r>
                  <a:rPr lang="de-DE" dirty="0" err="1" smtClean="0"/>
                  <a:t>Given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set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properties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filter</a:t>
                </a:r>
                <a:r>
                  <a:rPr lang="de-DE" dirty="0" smtClean="0"/>
                  <a:t> out </a:t>
                </a:r>
                <a:r>
                  <a:rPr lang="de-DE" dirty="0" err="1" smtClean="0"/>
                  <a:t>those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unlikely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be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compatible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rest</a:t>
                </a:r>
                <a:endParaRPr lang="de-DE" dirty="0"/>
              </a:p>
              <a:p>
                <a:pPr lvl="1"/>
                <a:endParaRPr lang="de-DE" b="1" dirty="0" smtClean="0"/>
              </a:p>
              <a:p>
                <a:pPr marL="201168" lvl="1" indent="0">
                  <a:buNone/>
                </a:pPr>
                <a:r>
                  <a:rPr lang="de-DE" sz="2000" dirty="0" smtClean="0"/>
                  <a:t>Approach:</a:t>
                </a:r>
              </a:p>
              <a:p>
                <a:pPr lvl="1"/>
                <a:r>
                  <a:rPr lang="de-DE" dirty="0" err="1" smtClean="0"/>
                  <a:t>Use</a:t>
                </a:r>
                <a:r>
                  <a:rPr lang="de-DE" dirty="0" smtClean="0"/>
                  <a:t> </a:t>
                </a:r>
                <a:r>
                  <a:rPr lang="de-DE" dirty="0"/>
                  <a:t>same </a:t>
                </a:r>
                <a:r>
                  <a:rPr lang="de-DE" dirty="0" err="1"/>
                  <a:t>strategy</a:t>
                </a:r>
                <a:r>
                  <a:rPr lang="de-DE" dirty="0"/>
                  <a:t> </a:t>
                </a:r>
                <a:r>
                  <a:rPr lang="de-DE" dirty="0" err="1"/>
                  <a:t>and</a:t>
                </a:r>
                <a:r>
                  <a:rPr lang="de-DE" dirty="0"/>
                  <a:t> </a:t>
                </a:r>
                <a:r>
                  <a:rPr lang="de-DE" dirty="0" err="1"/>
                  <a:t>correlation</a:t>
                </a:r>
                <a:r>
                  <a:rPr lang="de-DE" dirty="0"/>
                  <a:t> </a:t>
                </a:r>
                <a:r>
                  <a:rPr lang="de-DE" dirty="0" err="1"/>
                  <a:t>table</a:t>
                </a:r>
                <a:r>
                  <a:rPr lang="de-DE" dirty="0"/>
                  <a:t> </a:t>
                </a:r>
                <a:r>
                  <a:rPr lang="de-DE" dirty="0" err="1"/>
                  <a:t>that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utilized</a:t>
                </a:r>
                <a:r>
                  <a:rPr lang="de-DE" dirty="0"/>
                  <a:t>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generating</a:t>
                </a:r>
                <a:r>
                  <a:rPr lang="de-DE" dirty="0"/>
                  <a:t> </a:t>
                </a:r>
                <a:r>
                  <a:rPr lang="de-DE" dirty="0" err="1" smtClean="0"/>
                  <a:t>suggestions</a:t>
                </a:r>
                <a:endParaRPr lang="de-DE" sz="1800" dirty="0" smtClean="0"/>
              </a:p>
              <a:p>
                <a:pPr lvl="1"/>
                <a:r>
                  <a:rPr lang="de-DE" sz="1800" dirty="0" err="1" smtClean="0"/>
                  <a:t>Given</a:t>
                </a:r>
                <a:r>
                  <a:rPr lang="de-DE" sz="1800" dirty="0" smtClean="0"/>
                  <a:t> a </a:t>
                </a:r>
                <a:r>
                  <a:rPr lang="de-DE" sz="1800" dirty="0" err="1" smtClean="0"/>
                  <a:t>set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of</a:t>
                </a:r>
                <a:r>
                  <a:rPr lang="de-DE" sz="1800" dirty="0" smtClean="0"/>
                  <a:t> </a:t>
                </a:r>
                <a:r>
                  <a:rPr lang="de-DE" sz="1800" dirty="0" err="1" smtClean="0"/>
                  <a:t>properties</a:t>
                </a:r>
                <a:r>
                  <a:rPr lang="de-DE" sz="1800" dirty="0" smtClean="0"/>
                  <a:t> </a:t>
                </a:r>
                <a:r>
                  <a:rPr lang="de-DE" sz="1800" dirty="0" smtClean="0"/>
                  <a:t>P:</a:t>
                </a:r>
                <a:endParaRPr lang="de-DE" sz="1800" b="0" i="1" dirty="0" smtClean="0">
                  <a:latin typeface="Cambria Math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de-DE" sz="1800" b="0" i="1" smtClean="0">
                        <a:latin typeface="Cambria Math"/>
                      </a:rPr>
                      <m:t>∀</m:t>
                    </m:r>
                    <m:r>
                      <a:rPr lang="de-DE" sz="1800" b="0" i="1" smtClean="0">
                        <a:latin typeface="Cambria Math"/>
                      </a:rPr>
                      <m:t>𝑝</m:t>
                    </m:r>
                    <m:r>
                      <a:rPr lang="de-DE" sz="1800" b="0" i="1" smtClean="0">
                        <a:latin typeface="Cambria Math"/>
                      </a:rPr>
                      <m:t>∈</m:t>
                    </m:r>
                    <m:r>
                      <a:rPr lang="de-DE" sz="1800" b="0" i="1" smtClean="0">
                        <a:latin typeface="Cambria Math"/>
                      </a:rPr>
                      <m:t>𝑃</m:t>
                    </m:r>
                    <m:r>
                      <a:rPr lang="de-DE" sz="1800" b="0" i="1" smtClean="0">
                        <a:latin typeface="Cambria Math"/>
                      </a:rPr>
                      <m:t>:</m:t>
                    </m:r>
                  </m:oMath>
                </a14:m>
                <a:r>
                  <a:rPr lang="de-DE" sz="1800" dirty="0" smtClean="0"/>
                  <a:t> if(computeCorrelation(P-</a:t>
                </a:r>
                <a:r>
                  <a:rPr lang="de-DE" sz="1800" dirty="0" smtClean="0"/>
                  <a:t>{p}, </a:t>
                </a:r>
                <a:r>
                  <a:rPr lang="de-DE" sz="1800" dirty="0" smtClean="0"/>
                  <a:t>p) </a:t>
                </a:r>
                <a:r>
                  <a:rPr lang="de-DE" sz="1800" dirty="0" smtClean="0"/>
                  <a:t>&lt; </a:t>
                </a:r>
                <a:r>
                  <a:rPr lang="de-DE" sz="1800" dirty="0" err="1" smtClean="0"/>
                  <a:t>threshold</a:t>
                </a:r>
                <a:r>
                  <a:rPr lang="de-DE" sz="1800" dirty="0" smtClean="0"/>
                  <a:t> ): </a:t>
                </a:r>
                <a:r>
                  <a:rPr lang="de-DE" sz="1800" dirty="0" err="1" smtClean="0"/>
                  <a:t>misfits.add</a:t>
                </a:r>
                <a:r>
                  <a:rPr lang="de-DE" sz="1800" dirty="0" smtClean="0"/>
                  <a:t>(p)</a:t>
                </a:r>
                <a:endParaRPr lang="de-DE" dirty="0"/>
              </a:p>
              <a:p>
                <a:pPr lvl="1"/>
                <a:endParaRPr lang="de-DE" sz="1800" dirty="0" smtClean="0"/>
              </a:p>
              <a:p>
                <a:pPr marL="201168" lvl="1" indent="0">
                  <a:buNone/>
                </a:pPr>
                <a:r>
                  <a:rPr lang="de-DE" sz="2000" dirty="0" err="1" smtClean="0"/>
                  <a:t>Use</a:t>
                </a:r>
                <a:r>
                  <a:rPr lang="de-DE" sz="2000" dirty="0" smtClean="0"/>
                  <a:t> Case:</a:t>
                </a:r>
              </a:p>
              <a:p>
                <a:pPr lvl="1"/>
                <a:r>
                  <a:rPr lang="de-DE" dirty="0" smtClean="0"/>
                  <a:t>Alert </a:t>
                </a:r>
                <a:r>
                  <a:rPr lang="de-DE" dirty="0" err="1" smtClean="0"/>
                  <a:t>user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if</a:t>
                </a:r>
                <a:r>
                  <a:rPr lang="de-DE" dirty="0" smtClean="0"/>
                  <a:t> he </a:t>
                </a:r>
                <a:r>
                  <a:rPr lang="de-DE" dirty="0" err="1" smtClean="0"/>
                  <a:t>is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about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add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misplaced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property</a:t>
                </a:r>
                <a:endParaRPr lang="de-DE" dirty="0" smtClean="0"/>
              </a:p>
              <a:p>
                <a:pPr lvl="1"/>
                <a:r>
                  <a:rPr lang="de-DE" dirty="0" smtClean="0"/>
                  <a:t>Scan </a:t>
                </a:r>
                <a:r>
                  <a:rPr lang="de-DE" dirty="0" err="1" smtClean="0"/>
                  <a:t>database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periodically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> find </a:t>
                </a:r>
                <a:r>
                  <a:rPr lang="de-DE" dirty="0" err="1" smtClean="0"/>
                  <a:t>items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that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need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reviewing</a:t>
                </a:r>
                <a:endParaRPr lang="de-DE" dirty="0" smtClean="0"/>
              </a:p>
              <a:p>
                <a:pPr marL="384048" lvl="2" indent="0">
                  <a:buNone/>
                </a:pPr>
                <a:endParaRPr lang="de-DE" sz="1800" dirty="0" smtClean="0"/>
              </a:p>
              <a:p>
                <a:endParaRPr lang="de-DE" dirty="0" smtClean="0"/>
              </a:p>
              <a:p>
                <a:endParaRPr lang="de-DE" dirty="0"/>
              </a:p>
            </p:txBody>
          </p:sp>
        </mc:Choice>
        <mc:Fallback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9EBA-22F7-4AC3-9B9F-EA595C1DB92D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068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Adjust</a:t>
            </a:r>
            <a:r>
              <a:rPr lang="de-DE" dirty="0" smtClean="0"/>
              <a:t> Property Ranking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Motivated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cases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Downgrade</a:t>
            </a:r>
            <a:r>
              <a:rPr lang="de-DE" dirty="0" smtClean="0"/>
              <a:t> </a:t>
            </a:r>
            <a:r>
              <a:rPr lang="de-DE" dirty="0" smtClean="0"/>
              <a:t>rank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identifiers</a:t>
            </a:r>
            <a:r>
              <a:rPr lang="de-DE" dirty="0" smtClean="0"/>
              <a:t> (</a:t>
            </a:r>
            <a:r>
              <a:rPr lang="de-DE" dirty="0" err="1" smtClean="0"/>
              <a:t>mostly</a:t>
            </a:r>
            <a:r>
              <a:rPr lang="de-DE" dirty="0" smtClean="0"/>
              <a:t> </a:t>
            </a:r>
            <a:r>
              <a:rPr lang="de-DE" dirty="0" err="1" smtClean="0"/>
              <a:t>filled</a:t>
            </a:r>
            <a:r>
              <a:rPr lang="de-DE" dirty="0" smtClean="0"/>
              <a:t> in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bots</a:t>
            </a:r>
            <a:r>
              <a:rPr lang="de-DE" dirty="0" smtClean="0"/>
              <a:t>)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Take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consideration</a:t>
            </a:r>
            <a:endParaRPr lang="de-DE" dirty="0" smtClean="0"/>
          </a:p>
          <a:p>
            <a:pPr>
              <a:lnSpc>
                <a:spcPct val="100000"/>
              </a:lnSpc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dirty="0" err="1" smtClean="0"/>
              <a:t>Strategy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Maintain</a:t>
            </a:r>
            <a:r>
              <a:rPr lang="de-DE" dirty="0" smtClean="0"/>
              <a:t> extra </a:t>
            </a:r>
            <a:r>
              <a:rPr lang="de-DE" dirty="0" err="1" smtClean="0"/>
              <a:t>column</a:t>
            </a:r>
            <a:r>
              <a:rPr lang="de-DE" dirty="0" smtClean="0"/>
              <a:t> “</a:t>
            </a:r>
            <a:r>
              <a:rPr lang="de-DE" dirty="0" err="1" smtClean="0"/>
              <a:t>adjustment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“ in </a:t>
            </a:r>
            <a:r>
              <a:rPr lang="de-DE" dirty="0" err="1" smtClean="0"/>
              <a:t>table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/>
              <a:t>Update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analysing</a:t>
            </a:r>
            <a:r>
              <a:rPr lang="de-DE" dirty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 smtClean="0"/>
              <a:t>dumps</a:t>
            </a:r>
            <a:r>
              <a:rPr lang="de-DE" dirty="0" smtClean="0"/>
              <a:t>,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</a:t>
            </a:r>
            <a:r>
              <a:rPr lang="de-DE" dirty="0" smtClean="0"/>
              <a:t>etc.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Join</a:t>
            </a:r>
            <a:r>
              <a:rPr lang="de-DE" dirty="0" smtClean="0"/>
              <a:t> “</a:t>
            </a:r>
            <a:r>
              <a:rPr lang="de-DE" dirty="0" err="1" smtClean="0"/>
              <a:t>propertyValuePairs</a:t>
            </a:r>
            <a:r>
              <a:rPr lang="de-DE" dirty="0" smtClean="0"/>
              <a:t>“ </a:t>
            </a:r>
            <a:r>
              <a:rPr lang="de-DE" dirty="0" err="1" smtClean="0"/>
              <a:t>with</a:t>
            </a:r>
            <a:r>
              <a:rPr lang="de-DE" dirty="0" smtClean="0"/>
              <a:t> “</a:t>
            </a:r>
            <a:r>
              <a:rPr lang="de-DE" dirty="0" err="1" smtClean="0"/>
              <a:t>properties</a:t>
            </a:r>
            <a:r>
              <a:rPr lang="de-DE" dirty="0" smtClean="0"/>
              <a:t>“ </a:t>
            </a:r>
            <a:r>
              <a:rPr lang="de-DE" dirty="0" err="1" smtClean="0"/>
              <a:t>during</a:t>
            </a:r>
            <a:r>
              <a:rPr lang="de-DE" dirty="0" smtClean="0"/>
              <a:t> </a:t>
            </a:r>
            <a:r>
              <a:rPr lang="de-DE" dirty="0" err="1" smtClean="0"/>
              <a:t>ranking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8EF6-AC03-4F6D-B52C-5FAA8C48D92B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1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</a:t>
            </a:r>
            <a:r>
              <a:rPr lang="de-DE" dirty="0" err="1" smtClean="0"/>
              <a:t>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Why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sets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b="1" dirty="0" err="1" smtClean="0"/>
              <a:t>Classifier</a:t>
            </a:r>
            <a:r>
              <a:rPr lang="de-DE" b="1" dirty="0" smtClean="0"/>
              <a:t>-Value-Pairs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appropriate</a:t>
            </a:r>
            <a:r>
              <a:rPr lang="de-DE" dirty="0" smtClean="0"/>
              <a:t>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Great </a:t>
            </a:r>
            <a:r>
              <a:rPr lang="de-DE" dirty="0" err="1" smtClean="0"/>
              <a:t>suggestions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existing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smtClean="0">
                <a:cs typeface="Aharoni" panose="02010803020104030203" pitchFamily="2" charset="-79"/>
              </a:rPr>
              <a:t>Generating </a:t>
            </a:r>
            <a:r>
              <a:rPr lang="de-DE" dirty="0" err="1">
                <a:cs typeface="Aharoni" panose="02010803020104030203" pitchFamily="2" charset="-79"/>
              </a:rPr>
              <a:t>suggestions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>
                <a:cs typeface="Aharoni" panose="02010803020104030203" pitchFamily="2" charset="-79"/>
              </a:rPr>
              <a:t>based</a:t>
            </a:r>
            <a:r>
              <a:rPr lang="de-DE" dirty="0">
                <a:cs typeface="Aharoni" panose="02010803020104030203" pitchFamily="2" charset="-79"/>
              </a:rPr>
              <a:t> on </a:t>
            </a:r>
            <a:r>
              <a:rPr lang="de-DE" dirty="0" err="1">
                <a:cs typeface="Aharoni" panose="02010803020104030203" pitchFamily="2" charset="-79"/>
              </a:rPr>
              <a:t>classifiers</a:t>
            </a:r>
            <a:r>
              <a:rPr lang="de-DE" dirty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analog </a:t>
            </a:r>
            <a:r>
              <a:rPr lang="de-DE" dirty="0" err="1" smtClean="0">
                <a:cs typeface="Aharoni" panose="02010803020104030203" pitchFamily="2" charset="-79"/>
              </a:rPr>
              <a:t>to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what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is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done</a:t>
            </a:r>
            <a:r>
              <a:rPr lang="de-DE" dirty="0" smtClean="0">
                <a:cs typeface="Aharoni" panose="02010803020104030203" pitchFamily="2" charset="-79"/>
              </a:rPr>
              <a:t> </a:t>
            </a:r>
            <a:r>
              <a:rPr lang="de-DE" dirty="0" err="1" smtClean="0">
                <a:cs typeface="Aharoni" panose="02010803020104030203" pitchFamily="2" charset="-79"/>
              </a:rPr>
              <a:t>now</a:t>
            </a:r>
            <a:endParaRPr lang="de-DE" dirty="0" smtClean="0">
              <a:cs typeface="Aharoni" panose="02010803020104030203" pitchFamily="2" charset="-79"/>
            </a:endParaRPr>
          </a:p>
          <a:p>
            <a:pPr marL="0" indent="0">
              <a:lnSpc>
                <a:spcPct val="100000"/>
              </a:lnSpc>
              <a:buNone/>
            </a:pPr>
            <a:endParaRPr lang="de-DE" sz="1800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 err="1" smtClean="0"/>
              <a:t>Ideas</a:t>
            </a:r>
            <a:r>
              <a:rPr lang="de-DE" dirty="0" smtClean="0"/>
              <a:t> on </a:t>
            </a:r>
            <a:r>
              <a:rPr lang="de-DE" dirty="0" err="1" smtClean="0"/>
              <a:t>identifying</a:t>
            </a:r>
            <a:r>
              <a:rPr lang="de-DE" dirty="0" smtClean="0"/>
              <a:t> </a:t>
            </a:r>
            <a:r>
              <a:rPr lang="de-DE" dirty="0" err="1" smtClean="0"/>
              <a:t>useful</a:t>
            </a:r>
            <a:r>
              <a:rPr lang="de-DE" dirty="0" smtClean="0"/>
              <a:t>/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r>
              <a:rPr lang="de-DE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They</a:t>
            </a:r>
            <a:r>
              <a:rPr lang="de-DE" dirty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frequently</a:t>
            </a:r>
            <a:r>
              <a:rPr lang="de-DE" dirty="0"/>
              <a:t> -&gt;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guess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available</a:t>
            </a:r>
            <a:endParaRPr lang="de-DE" dirty="0" smtClean="0"/>
          </a:p>
          <a:p>
            <a:pPr lvl="1">
              <a:lnSpc>
                <a:spcPct val="100000"/>
              </a:lnSpc>
            </a:pP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 err="1" smtClean="0"/>
              <a:t>represented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an item in </a:t>
            </a:r>
            <a:r>
              <a:rPr lang="de-DE" dirty="0" err="1" smtClean="0"/>
              <a:t>wikidata</a:t>
            </a:r>
            <a:r>
              <a:rPr lang="de-DE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de-DE" dirty="0" smtClean="0"/>
              <a:t>Items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in </a:t>
            </a:r>
            <a:r>
              <a:rPr lang="de-DE" dirty="0" err="1" smtClean="0"/>
              <a:t>common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others</a:t>
            </a:r>
            <a:endParaRPr lang="de-DE" dirty="0" smtClean="0"/>
          </a:p>
          <a:p>
            <a:pPr marL="0" indent="0">
              <a:buNone/>
            </a:pPr>
            <a:endParaRPr lang="de-DE" sz="1800" dirty="0" smtClean="0"/>
          </a:p>
          <a:p>
            <a:pPr marL="0" indent="0">
              <a:buNone/>
            </a:pPr>
            <a:endParaRPr lang="de-DE" sz="18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B0C8E-664E-4CBE-B455-E9BE92E3E6DC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2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Algorithm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Classifiers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consider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datatype</a:t>
            </a:r>
            <a:r>
              <a:rPr lang="de-DE" dirty="0" smtClean="0"/>
              <a:t> item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Find </a:t>
            </a:r>
            <a:r>
              <a:rPr lang="de-DE" dirty="0" err="1" smtClean="0"/>
              <a:t>the</a:t>
            </a:r>
            <a:r>
              <a:rPr lang="de-DE" dirty="0" smtClean="0"/>
              <a:t> 10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frequently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Rate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p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follows</a:t>
            </a:r>
            <a:r>
              <a:rPr lang="de-DE" dirty="0" smtClean="0"/>
              <a:t>: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[]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Find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10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frequent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values</a:t>
            </a: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p 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most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common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classes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every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do: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appears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in &gt; 50%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members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Suggestions.add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found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&gt; 30%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of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all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items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described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p: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uggestions.remove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01168" lvl="1" indent="0">
              <a:buNone/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R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ating(p) 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Suggestions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de-DE" dirty="0"/>
          </a:p>
          <a:p>
            <a:pPr marL="329883" indent="-342900">
              <a:buFont typeface="Arial" panose="020B0604020202020204" pitchFamily="34" charset="0"/>
              <a:buChar char="•"/>
            </a:pPr>
            <a:r>
              <a:rPr lang="de-DE" dirty="0" err="1" smtClean="0"/>
              <a:t>Satisfying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dump</a:t>
            </a:r>
            <a:r>
              <a:rPr lang="de-DE" dirty="0" smtClean="0"/>
              <a:t> -&gt; </a:t>
            </a:r>
            <a:r>
              <a:rPr lang="de-DE" b="1" dirty="0" smtClean="0"/>
              <a:t>Top </a:t>
            </a:r>
            <a:r>
              <a:rPr lang="de-DE" b="1" dirty="0" err="1" smtClean="0"/>
              <a:t>rated</a:t>
            </a:r>
            <a:r>
              <a:rPr lang="de-DE" b="1" dirty="0" smtClean="0"/>
              <a:t> </a:t>
            </a:r>
            <a:r>
              <a:rPr lang="de-DE" b="1" dirty="0" err="1" smtClean="0"/>
              <a:t>classifiers</a:t>
            </a:r>
            <a:r>
              <a:rPr lang="de-DE" b="1" dirty="0" smtClean="0"/>
              <a:t>: </a:t>
            </a:r>
            <a:r>
              <a:rPr lang="de-DE" dirty="0" err="1" smtClean="0"/>
              <a:t>instanceOf</a:t>
            </a:r>
            <a:r>
              <a:rPr lang="de-DE" dirty="0" smtClean="0"/>
              <a:t> &amp; </a:t>
            </a:r>
            <a:r>
              <a:rPr lang="de-DE" dirty="0" err="1" smtClean="0"/>
              <a:t>occupation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B456F-47B9-4F2B-B934-79E3A4273E5C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275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/ </a:t>
            </a:r>
            <a:r>
              <a:rPr lang="de-DE" dirty="0" err="1" smtClean="0"/>
              <a:t>Representatives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/>
              <a:t>:</a:t>
            </a:r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properties</a:t>
            </a:r>
            <a:endParaRPr lang="de-DE" dirty="0" smtClean="0"/>
          </a:p>
          <a:p>
            <a:pPr lvl="1"/>
            <a:r>
              <a:rPr lang="de-DE" dirty="0" smtClean="0"/>
              <a:t>Items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edits</a:t>
            </a:r>
            <a:r>
              <a:rPr lang="de-DE" dirty="0" smtClean="0"/>
              <a:t> (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)</a:t>
            </a:r>
          </a:p>
          <a:p>
            <a:pPr lvl="1"/>
            <a:endParaRPr lang="de-DE" dirty="0" smtClean="0"/>
          </a:p>
          <a:p>
            <a:r>
              <a:rPr lang="de-DE" dirty="0" err="1" smtClean="0"/>
              <a:t>When</a:t>
            </a:r>
            <a:r>
              <a:rPr lang="de-DE" dirty="0" smtClean="0"/>
              <a:t> an item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being</a:t>
            </a:r>
            <a:r>
              <a:rPr lang="de-DE" dirty="0" smtClean="0"/>
              <a:t> </a:t>
            </a:r>
            <a:r>
              <a:rPr lang="de-DE" dirty="0" err="1" smtClean="0"/>
              <a:t>edited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classifier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metric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find </a:t>
            </a:r>
            <a:r>
              <a:rPr lang="de-DE" dirty="0" err="1" smtClean="0"/>
              <a:t>similiar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r>
              <a:rPr lang="de-DE" dirty="0" smtClean="0"/>
              <a:t> (</a:t>
            </a:r>
            <a:r>
              <a:rPr lang="de-DE" dirty="0" err="1" smtClean="0"/>
              <a:t>items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class</a:t>
            </a:r>
            <a:r>
              <a:rPr lang="de-DE" dirty="0" smtClean="0"/>
              <a:t>)</a:t>
            </a:r>
            <a:endParaRPr lang="de-DE" dirty="0" smtClean="0"/>
          </a:p>
          <a:p>
            <a:pPr lvl="1"/>
            <a:r>
              <a:rPr lang="de-DE" dirty="0" err="1" smtClean="0"/>
              <a:t>Identify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representatives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item‘s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endParaRPr lang="de-DE" dirty="0" smtClean="0"/>
          </a:p>
          <a:p>
            <a:pPr lvl="1"/>
            <a:r>
              <a:rPr lang="de-DE" dirty="0" smtClean="0"/>
              <a:t>Support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providing</a:t>
            </a:r>
            <a:r>
              <a:rPr lang="de-DE" dirty="0" smtClean="0"/>
              <a:t> </a:t>
            </a:r>
            <a:r>
              <a:rPr lang="de-DE" dirty="0" err="1" smtClean="0"/>
              <a:t>user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examples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these</a:t>
            </a:r>
            <a:r>
              <a:rPr lang="de-DE" dirty="0" smtClean="0"/>
              <a:t> </a:t>
            </a:r>
            <a:r>
              <a:rPr lang="de-DE" dirty="0" err="1" smtClean="0"/>
              <a:t>items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A017A-D1A5-41BC-B59E-8DEDD63F4D9E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5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Who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79132-DE5D-449A-87D6-C3961CCE3426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2" descr="group_picture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7" t="25267" r="15128" b="1970"/>
          <a:stretch/>
        </p:blipFill>
        <p:spPr bwMode="auto">
          <a:xfrm>
            <a:off x="495299" y="1095374"/>
            <a:ext cx="8334376" cy="513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38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52588-4E89-4631-9948-DFF9FA2CE04D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/>
          </a:p>
        </p:txBody>
      </p:sp>
      <p:pic>
        <p:nvPicPr>
          <p:cNvPr id="4098" name="Picture 2" descr="File:Wikimedia Deutschland auf der republica 2012-17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401" y="300358"/>
            <a:ext cx="5921199" cy="5872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973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endParaRPr lang="en-US" dirty="0"/>
          </a:p>
          <a:p>
            <a:pPr lvl="1"/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/>
              <a:t>Prozess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Generelle</a:t>
            </a:r>
            <a:r>
              <a:rPr lang="en-US" dirty="0"/>
              <a:t> </a:t>
            </a:r>
            <a:r>
              <a:rPr lang="en-US" dirty="0" err="1"/>
              <a:t>Aufgabe</a:t>
            </a:r>
            <a:r>
              <a:rPr lang="en-US" dirty="0"/>
              <a:t>: Was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Wikidata</a:t>
            </a:r>
            <a:r>
              <a:rPr lang="en-US" dirty="0"/>
              <a:t>?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 smtClean="0"/>
              <a:t>verbessern</a:t>
            </a:r>
            <a:r>
              <a:rPr lang="en-US" dirty="0" smtClean="0"/>
              <a:t>(</a:t>
            </a:r>
            <a:r>
              <a:rPr lang="en-US" dirty="0" err="1" smtClean="0"/>
              <a:t>Aufgaben</a:t>
            </a:r>
            <a:r>
              <a:rPr lang="en-US" dirty="0" smtClean="0"/>
              <a:t>)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Demo - </a:t>
            </a:r>
            <a:r>
              <a:rPr lang="en-US" dirty="0" err="1"/>
              <a:t>vorher</a:t>
            </a:r>
            <a:r>
              <a:rPr lang="en-US" dirty="0"/>
              <a:t>/</a:t>
            </a:r>
            <a:r>
              <a:rPr lang="en-US" dirty="0" err="1"/>
              <a:t>nachher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Verfahren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- </a:t>
            </a:r>
            <a:r>
              <a:rPr lang="en-US" dirty="0" err="1"/>
              <a:t>leere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volle</a:t>
            </a:r>
            <a:r>
              <a:rPr lang="en-US" dirty="0"/>
              <a:t> </a:t>
            </a:r>
            <a:r>
              <a:rPr lang="en-US" dirty="0" err="1"/>
              <a:t>Objekte</a:t>
            </a:r>
            <a:r>
              <a:rPr lang="en-US" dirty="0"/>
              <a:t>, </a:t>
            </a:r>
            <a:r>
              <a:rPr lang="en-US" dirty="0" err="1"/>
              <a:t>klassifizierer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Datenerfassung</a:t>
            </a:r>
            <a:r>
              <a:rPr lang="en-US" dirty="0"/>
              <a:t>, </a:t>
            </a:r>
            <a:r>
              <a:rPr lang="en-US" dirty="0" err="1"/>
              <a:t>vorberechnung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Suggestion </a:t>
            </a:r>
            <a:r>
              <a:rPr lang="en-US" dirty="0" err="1"/>
              <a:t>berechnung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mysql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Rapidprototyping</a:t>
            </a:r>
            <a:r>
              <a:rPr lang="en-US" dirty="0"/>
              <a:t>/</a:t>
            </a:r>
            <a:r>
              <a:rPr lang="en-US" dirty="0" err="1"/>
              <a:t>Entwicklungsprozess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007A8-9EDC-402D-936E-EDACB8E54EE3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Wikidata</a:t>
            </a:r>
            <a:r>
              <a:rPr lang="de-DE" dirty="0" smtClean="0"/>
              <a:t>? </a:t>
            </a:r>
          </a:p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purpose</a:t>
            </a:r>
            <a:r>
              <a:rPr lang="de-DE" dirty="0" smtClean="0"/>
              <a:t>?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823AC-61D4-4436-992F-7AC5DCDD9328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12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Improve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(Liste v Aufgaben)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List </a:t>
            </a:r>
            <a:r>
              <a:rPr lang="de-DE" dirty="0" err="1" smtClean="0"/>
              <a:t>of</a:t>
            </a:r>
            <a:r>
              <a:rPr lang="de-DE" dirty="0" smtClean="0"/>
              <a:t> initial </a:t>
            </a:r>
            <a:r>
              <a:rPr lang="de-DE" dirty="0" err="1" smtClean="0"/>
              <a:t>tasks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8909B-78B4-454F-A500-D38E73484756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54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PubSubHubub</a:t>
            </a:r>
            <a:r>
              <a:rPr lang="de-DE" dirty="0" smtClean="0"/>
              <a:t> </a:t>
            </a:r>
          </a:p>
          <a:p>
            <a:r>
              <a:rPr lang="de-DE" dirty="0" smtClean="0"/>
              <a:t>Property </a:t>
            </a:r>
            <a:r>
              <a:rPr lang="de-DE" dirty="0" err="1" smtClean="0"/>
              <a:t>Suggester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F12D4-8D91-47C3-9639-A265D8A8F3D7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44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r>
              <a:rPr lang="de-DE" dirty="0" smtClean="0"/>
              <a:t> </a:t>
            </a:r>
            <a:r>
              <a:rPr lang="de-DE" dirty="0" err="1" smtClean="0"/>
              <a:t>meta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Gerrit, Labs, Accounts, </a:t>
            </a:r>
            <a:r>
              <a:rPr lang="de-DE" dirty="0" err="1" smtClean="0"/>
              <a:t>waiting</a:t>
            </a:r>
            <a:r>
              <a:rPr lang="de-DE" dirty="0" smtClean="0"/>
              <a:t> time, </a:t>
            </a:r>
            <a:r>
              <a:rPr lang="de-DE" dirty="0" err="1" smtClean="0"/>
              <a:t>review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, </a:t>
            </a:r>
            <a:r>
              <a:rPr lang="de-DE" dirty="0" err="1" smtClean="0"/>
              <a:t>architecture</a:t>
            </a:r>
            <a:r>
              <a:rPr lang="de-DE" dirty="0" smtClean="0"/>
              <a:t>…</a:t>
            </a:r>
          </a:p>
          <a:p>
            <a:endParaRPr lang="de-DE" dirty="0"/>
          </a:p>
          <a:p>
            <a:r>
              <a:rPr lang="de-DE" dirty="0" smtClean="0"/>
              <a:t>Mailing List (</a:t>
            </a:r>
            <a:r>
              <a:rPr lang="de-DE" dirty="0" err="1" smtClean="0"/>
              <a:t>active</a:t>
            </a:r>
            <a:r>
              <a:rPr lang="de-DE" dirty="0" smtClean="0"/>
              <a:t> </a:t>
            </a:r>
            <a:r>
              <a:rPr lang="de-DE" dirty="0" err="1" smtClean="0"/>
              <a:t>community</a:t>
            </a:r>
            <a:r>
              <a:rPr lang="de-DE" dirty="0" smtClean="0"/>
              <a:t>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8F73B-D8E5-4746-9674-A976D78E01C5}" type="datetime1">
              <a:rPr lang="de-DE" smtClean="0"/>
              <a:t>29.01.2014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823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Intelligent Forms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A0468-B516-4678-A6EF-A4FACBB08BEC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pic>
        <p:nvPicPr>
          <p:cNvPr id="2050" name="Picture 2" descr="http://upload.wikimedia.org/wikipedia/commons/thumb/6/66/Wikidata-logo-en.svg/1052px-Wikidata-logo-en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275" y="294834"/>
            <a:ext cx="6521450" cy="4612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258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Development </a:t>
            </a:r>
            <a:r>
              <a:rPr lang="de-DE" dirty="0" err="1" smtClean="0"/>
              <a:t>Process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Wikidata</a:t>
            </a:r>
            <a:r>
              <a:rPr lang="de-DE" dirty="0" smtClean="0"/>
              <a:t> </a:t>
            </a:r>
            <a:r>
              <a:rPr lang="de-DE" dirty="0" err="1"/>
              <a:t>contacts</a:t>
            </a:r>
            <a:endParaRPr lang="de-DE" dirty="0"/>
          </a:p>
          <a:p>
            <a:pPr lvl="1"/>
            <a:r>
              <a:rPr lang="de-DE" dirty="0"/>
              <a:t>Lydia (</a:t>
            </a:r>
            <a:r>
              <a:rPr lang="de-DE" dirty="0" err="1"/>
              <a:t>Product</a:t>
            </a:r>
            <a:r>
              <a:rPr lang="de-DE" dirty="0"/>
              <a:t> Manager)</a:t>
            </a:r>
          </a:p>
          <a:p>
            <a:pPr lvl="1"/>
            <a:r>
              <a:rPr lang="de-DE" dirty="0"/>
              <a:t>Daniel (Developer)</a:t>
            </a:r>
          </a:p>
          <a:p>
            <a:pPr lvl="1"/>
            <a:r>
              <a:rPr lang="de-DE" dirty="0"/>
              <a:t>Abraham (Project Manager)</a:t>
            </a:r>
          </a:p>
          <a:p>
            <a:endParaRPr lang="de-DE" dirty="0" smtClean="0"/>
          </a:p>
          <a:p>
            <a:r>
              <a:rPr lang="de-DE" dirty="0" smtClean="0"/>
              <a:t>Rapid </a:t>
            </a:r>
            <a:r>
              <a:rPr lang="de-DE" dirty="0" err="1" smtClean="0"/>
              <a:t>p</a:t>
            </a:r>
            <a:r>
              <a:rPr lang="de-DE" dirty="0" err="1" smtClean="0"/>
              <a:t>rototyping</a:t>
            </a:r>
            <a:endParaRPr lang="de-DE" dirty="0" smtClean="0"/>
          </a:p>
          <a:p>
            <a:pPr lvl="1"/>
            <a:r>
              <a:rPr lang="de-DE" dirty="0" err="1" smtClean="0"/>
              <a:t>Weekly</a:t>
            </a:r>
            <a:r>
              <a:rPr lang="de-DE" dirty="0" smtClean="0"/>
              <a:t> </a:t>
            </a:r>
            <a:r>
              <a:rPr lang="de-DE" dirty="0" err="1" smtClean="0"/>
              <a:t>hangouts</a:t>
            </a:r>
            <a:endParaRPr lang="de-DE" dirty="0" smtClean="0"/>
          </a:p>
          <a:p>
            <a:pPr lvl="1"/>
            <a:r>
              <a:rPr lang="de-DE" dirty="0"/>
              <a:t>I</a:t>
            </a:r>
            <a:r>
              <a:rPr lang="de-DE" dirty="0" smtClean="0"/>
              <a:t>nstant </a:t>
            </a:r>
            <a:r>
              <a:rPr lang="de-DE" dirty="0" err="1" smtClean="0"/>
              <a:t>review</a:t>
            </a:r>
            <a:endParaRPr lang="de-DE" dirty="0" smtClean="0"/>
          </a:p>
          <a:p>
            <a:pPr lvl="1"/>
            <a:r>
              <a:rPr lang="de-DE" dirty="0" err="1" smtClean="0"/>
              <a:t>Incremental</a:t>
            </a:r>
            <a:r>
              <a:rPr lang="de-DE" dirty="0" smtClean="0"/>
              <a:t> </a:t>
            </a:r>
            <a:r>
              <a:rPr lang="de-DE" dirty="0" err="1" smtClean="0"/>
              <a:t>improvement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F04C0-24A7-4CE1-A4AE-7322C39CEA41}" type="datetime1">
              <a:rPr lang="de-DE" smtClean="0"/>
              <a:t>29.01.2014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Wikidata.lib Infolunch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94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_hpi_cgs_wide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</Template>
  <TotalTime>0</TotalTime>
  <Words>915</Words>
  <Application>Microsoft Office PowerPoint</Application>
  <PresentationFormat>Custom</PresentationFormat>
  <Paragraphs>238</Paragraphs>
  <Slides>20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powerpoint_hpi_cgs_wide</vt:lpstr>
      <vt:lpstr>Wikidata.lib</vt:lpstr>
      <vt:lpstr>Who we are</vt:lpstr>
      <vt:lpstr>Agenda</vt:lpstr>
      <vt:lpstr>Wikidata</vt:lpstr>
      <vt:lpstr>Improve it(Liste v Aufgaben)</vt:lpstr>
      <vt:lpstr>Projects</vt:lpstr>
      <vt:lpstr>Meta meta meta</vt:lpstr>
      <vt:lpstr>Intelligent Forms</vt:lpstr>
      <vt:lpstr>Development Process</vt:lpstr>
      <vt:lpstr>Workflow</vt:lpstr>
      <vt:lpstr>Workflow</vt:lpstr>
      <vt:lpstr>Workflow</vt:lpstr>
      <vt:lpstr>Workflow</vt:lpstr>
      <vt:lpstr>Work in Progress / Future Plans</vt:lpstr>
      <vt:lpstr>Finding “Misfits“</vt:lpstr>
      <vt:lpstr>Adjust Property Ranking</vt:lpstr>
      <vt:lpstr>Classifiers</vt:lpstr>
      <vt:lpstr>Algorithm for finding Classifiers</vt:lpstr>
      <vt:lpstr>Finding Examples / Representatives</vt:lpstr>
      <vt:lpstr>PowerPoint Presentation</vt:lpstr>
    </vt:vector>
  </TitlesOfParts>
  <Company>Hasso-Plattner-Institut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virginia.weidhaas</dc:creator>
  <cp:lastModifiedBy>moritz.finke</cp:lastModifiedBy>
  <cp:revision>93</cp:revision>
  <dcterms:created xsi:type="dcterms:W3CDTF">2014-01-22T15:15:36Z</dcterms:created>
  <dcterms:modified xsi:type="dcterms:W3CDTF">2014-01-29T13:52:34Z</dcterms:modified>
</cp:coreProperties>
</file>

<file path=docProps/thumbnail.jpeg>
</file>